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44"/>
  </p:notesMasterIdLst>
  <p:sldIdLst>
    <p:sldId id="257" r:id="rId2"/>
    <p:sldId id="284" r:id="rId3"/>
    <p:sldId id="339" r:id="rId4"/>
    <p:sldId id="258" r:id="rId5"/>
    <p:sldId id="340" r:id="rId6"/>
    <p:sldId id="341" r:id="rId7"/>
    <p:sldId id="342" r:id="rId8"/>
    <p:sldId id="343" r:id="rId9"/>
    <p:sldId id="344" r:id="rId10"/>
    <p:sldId id="345" r:id="rId11"/>
    <p:sldId id="346" r:id="rId12"/>
    <p:sldId id="347" r:id="rId13"/>
    <p:sldId id="270" r:id="rId14"/>
    <p:sldId id="271" r:id="rId15"/>
    <p:sldId id="273" r:id="rId16"/>
    <p:sldId id="275" r:id="rId17"/>
    <p:sldId id="276" r:id="rId18"/>
    <p:sldId id="280" r:id="rId19"/>
    <p:sldId id="281" r:id="rId20"/>
    <p:sldId id="282" r:id="rId21"/>
    <p:sldId id="285" r:id="rId22"/>
    <p:sldId id="286" r:id="rId23"/>
    <p:sldId id="348"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283" r:id="rId42"/>
    <p:sldId id="338" r:id="rId43"/>
  </p:sldIdLst>
  <p:sldSz cx="9144000" cy="6858000" type="screen4x3"/>
  <p:notesSz cx="6858000" cy="9144000"/>
  <p:embeddedFontLst>
    <p:embeddedFont>
      <p:font typeface="Acumin Pro" panose="020B0604020202020204" pitchFamily="34" charset="0"/>
      <p:regular r:id="rId45"/>
      <p:bold r:id="rId46"/>
      <p:italic r:id="rId47"/>
      <p:boldItalic r:id="rId48"/>
    </p:embeddedFont>
    <p:embeddedFont>
      <p:font typeface="Acumin Pro ExtraCondensed" panose="020B0508020202090204" pitchFamily="34" charset="0"/>
      <p:regular r:id="rId49"/>
      <p:bold r:id="rId50"/>
      <p:italic r:id="rId51"/>
      <p:boldItalic r:id="rId52"/>
    </p:embeddedFont>
    <p:embeddedFont>
      <p:font typeface="Acumin Pro ExtraCondensed Smbd" panose="020B0708020202020204" pitchFamily="34" charset="0"/>
      <p:regular r:id="rId53"/>
      <p:bold r:id="rId54"/>
    </p:embeddedFont>
    <p:embeddedFont>
      <p:font typeface="Acumin Pro Semibold" panose="020B0604020202020204" charset="0"/>
      <p:regular r:id="rId55"/>
      <p:bold r:id="rId56"/>
      <p:italic r:id="rId57"/>
      <p:boldItalic r:id="rId58"/>
    </p:embeddedFont>
    <p:embeddedFont>
      <p:font typeface="Acumin Pro SemiCondensed" panose="020B0604020202020204" charset="0"/>
      <p:regular r:id="rId59"/>
      <p:bold r:id="rId60"/>
      <p:italic r:id="rId61"/>
      <p:boldItalic r:id="rId62"/>
    </p:embeddedFont>
    <p:embeddedFont>
      <p:font typeface="Calibri" panose="020F0502020204030204" pitchFamily="34" charset="0"/>
      <p:regular r:id="rId63"/>
      <p:bold r:id="rId64"/>
      <p:italic r:id="rId65"/>
      <p:boldItalic r:id="rId66"/>
    </p:embeddedFont>
    <p:embeddedFont>
      <p:font typeface="SimSun" panose="02010600030101010101" pitchFamily="2" charset="-122"/>
      <p:regular r:id="rId67"/>
    </p:embeddedFont>
    <p:embeddedFont>
      <p:font typeface="Yu Gothic UI" panose="020B0500000000000000" pitchFamily="34" charset="-128"/>
      <p:regular r:id="rId68"/>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5DFD56C-22E2-4320-8D82-C9B3FC202114}">
          <p14:sldIdLst>
            <p14:sldId id="257"/>
            <p14:sldId id="284"/>
          </p14:sldIdLst>
        </p14:section>
        <p14:section name="Motivation" id="{8E348F45-299D-43D4-B8AA-21F360FB05C0}">
          <p14:sldIdLst>
            <p14:sldId id="339"/>
            <p14:sldId id="258"/>
            <p14:sldId id="340"/>
            <p14:sldId id="341"/>
            <p14:sldId id="342"/>
            <p14:sldId id="343"/>
          </p14:sldIdLst>
        </p14:section>
        <p14:section name="HTAP Databases" id="{E7A701BD-AD7E-40C3-8AF1-35ECB4FB01F6}">
          <p14:sldIdLst>
            <p14:sldId id="344"/>
            <p14:sldId id="345"/>
            <p14:sldId id="346"/>
            <p14:sldId id="347"/>
            <p14:sldId id="270"/>
            <p14:sldId id="271"/>
            <p14:sldId id="273"/>
            <p14:sldId id="275"/>
            <p14:sldId id="276"/>
            <p14:sldId id="280"/>
            <p14:sldId id="281"/>
            <p14:sldId id="282"/>
            <p14:sldId id="285"/>
            <p14:sldId id="286"/>
          </p14:sldIdLst>
        </p14:section>
        <p14:section name="HTAP Techniques" id="{372E798D-FAD5-4014-B7F3-C1C94C582981}">
          <p14:sldIdLst>
            <p14:sldId id="348"/>
          </p14:sldIdLst>
        </p14:section>
        <p14:section name="TP" id="{A67A2D86-7340-4CE6-90EF-EB29B05F804E}">
          <p14:sldIdLst>
            <p14:sldId id="292"/>
            <p14:sldId id="293"/>
            <p14:sldId id="294"/>
            <p14:sldId id="295"/>
            <p14:sldId id="296"/>
            <p14:sldId id="297"/>
            <p14:sldId id="298"/>
          </p14:sldIdLst>
        </p14:section>
        <p14:section name="AP" id="{1537B4D1-2E51-4971-A06F-5837704AD247}">
          <p14:sldIdLst>
            <p14:sldId id="299"/>
            <p14:sldId id="300"/>
            <p14:sldId id="301"/>
            <p14:sldId id="302"/>
          </p14:sldIdLst>
        </p14:section>
        <p14:section name="Data Sync" id="{EF20C2FE-A98B-4353-991D-917924A172F7}">
          <p14:sldIdLst>
            <p14:sldId id="303"/>
            <p14:sldId id="304"/>
            <p14:sldId id="305"/>
            <p14:sldId id="306"/>
            <p14:sldId id="307"/>
            <p14:sldId id="308"/>
          </p14:sldIdLst>
        </p14:section>
        <p14:section name="Conclusion" id="{53D07DA7-03AC-4A9D-AE67-F9CE02DEFD4C}">
          <p14:sldIdLst>
            <p14:sldId id="283"/>
            <p14:sldId id="3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0F0F"/>
    <a:srgbClr val="548235"/>
    <a:srgbClr val="CB2D2D"/>
    <a:srgbClr val="BDBD68"/>
    <a:srgbClr val="5BB7B6"/>
    <a:srgbClr val="127AC2"/>
    <a:srgbClr val="FF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88214-D94E-28A0-3318-945AD64875FE}" v="24" dt="2023-04-24T14:56:44.337"/>
    <p1510:client id="{951CFDAA-2274-1660-3A31-682837DBBCBA}" v="23" dt="2023-04-24T17:32:41.480"/>
    <p1510:client id="{D32F3D9F-9D88-620C-383F-57CB82CCA4C5}" v="1" dt="2023-04-24T17:40:58.227"/>
    <p1510:client id="{F7330E32-7247-4F0E-9873-E27508108499}" v="150" dt="2023-04-23T20:35:06.058"/>
    <p1510:client id="{F8E936CA-37EF-4602-8D41-CB47B529B21D}" v="1" dt="2023-04-24T18:23:23.611"/>
    <p1510:client id="{FB0E264F-000D-8FB3-BB55-D8415A251DBF}" v="205" dt="2023-04-24T02:59:20.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dey, Shubham" userId="S::pandey71@purdue.edu::910ecc56-24bf-4013-bc6b-b9d993b73f86" providerId="AD" clId="Web-{C957303A-A457-599C-0A5C-434E8D037310}"/>
    <pc:docChg chg="modSld">
      <pc:chgData name="Pandey, Shubham" userId="S::pandey71@purdue.edu::910ecc56-24bf-4013-bc6b-b9d993b73f86" providerId="AD" clId="Web-{C957303A-A457-599C-0A5C-434E8D037310}" dt="2023-04-17T01:57:11.503" v="60" actId="20577"/>
      <pc:docMkLst>
        <pc:docMk/>
      </pc:docMkLst>
      <pc:sldChg chg="modSp">
        <pc:chgData name="Pandey, Shubham" userId="S::pandey71@purdue.edu::910ecc56-24bf-4013-bc6b-b9d993b73f86" providerId="AD" clId="Web-{C957303A-A457-599C-0A5C-434E8D037310}" dt="2023-04-17T01:57:11.503" v="60" actId="20577"/>
        <pc:sldMkLst>
          <pc:docMk/>
          <pc:sldMk cId="2138744924" sldId="283"/>
        </pc:sldMkLst>
        <pc:spChg chg="mod">
          <ac:chgData name="Pandey, Shubham" userId="S::pandey71@purdue.edu::910ecc56-24bf-4013-bc6b-b9d993b73f86" providerId="AD" clId="Web-{C957303A-A457-599C-0A5C-434E8D037310}" dt="2023-04-17T01:56:14.939" v="5" actId="20577"/>
          <ac:spMkLst>
            <pc:docMk/>
            <pc:sldMk cId="2138744924" sldId="283"/>
            <ac:spMk id="2" creationId="{157B785B-7419-6444-8F7C-456DADFC9CDE}"/>
          </ac:spMkLst>
        </pc:spChg>
        <pc:graphicFrameChg chg="modGraphic">
          <ac:chgData name="Pandey, Shubham" userId="S::pandey71@purdue.edu::910ecc56-24bf-4013-bc6b-b9d993b73f86" providerId="AD" clId="Web-{C957303A-A457-599C-0A5C-434E8D037310}" dt="2023-04-17T01:57:11.503" v="60" actId="20577"/>
          <ac:graphicFrameMkLst>
            <pc:docMk/>
            <pc:sldMk cId="2138744924" sldId="283"/>
            <ac:graphicFrameMk id="7" creationId="{BAE33F77-1DCB-C367-1F3A-4E5624B52D8A}"/>
          </ac:graphicFrameMkLst>
        </pc:graphicFrameChg>
      </pc:sldChg>
      <pc:sldChg chg="modSp">
        <pc:chgData name="Pandey, Shubham" userId="S::pandey71@purdue.edu::910ecc56-24bf-4013-bc6b-b9d993b73f86" providerId="AD" clId="Web-{C957303A-A457-599C-0A5C-434E8D037310}" dt="2023-04-17T01:56:32.721" v="7" actId="20577"/>
        <pc:sldMkLst>
          <pc:docMk/>
          <pc:sldMk cId="1885007205" sldId="284"/>
        </pc:sldMkLst>
        <pc:spChg chg="mod">
          <ac:chgData name="Pandey, Shubham" userId="S::pandey71@purdue.edu::910ecc56-24bf-4013-bc6b-b9d993b73f86" providerId="AD" clId="Web-{C957303A-A457-599C-0A5C-434E8D037310}" dt="2023-04-17T01:56:32.721" v="7" actId="20577"/>
          <ac:spMkLst>
            <pc:docMk/>
            <pc:sldMk cId="1885007205" sldId="284"/>
            <ac:spMk id="3" creationId="{1AD992F9-30A9-E64B-A6C3-8EE29DCD6203}"/>
          </ac:spMkLst>
        </pc:spChg>
      </pc:sldChg>
    </pc:docChg>
  </pc:docChgLst>
  <pc:docChgLst>
    <pc:chgData name="Bandyopadhyay, Rwitam" userId="384ca036-9392-41d8-94fc-a96f43318821" providerId="ADAL" clId="{F7330E32-7247-4F0E-9873-E27508108499}"/>
    <pc:docChg chg="undo custSel addSld delSld modSld modMainMaster addSection delSection modSection">
      <pc:chgData name="Bandyopadhyay, Rwitam" userId="384ca036-9392-41d8-94fc-a96f43318821" providerId="ADAL" clId="{F7330E32-7247-4F0E-9873-E27508108499}" dt="2023-04-24T14:13:49.048" v="3560" actId="207"/>
      <pc:docMkLst>
        <pc:docMk/>
      </pc:docMkLst>
      <pc:sldChg chg="add del">
        <pc:chgData name="Bandyopadhyay, Rwitam" userId="384ca036-9392-41d8-94fc-a96f43318821" providerId="ADAL" clId="{F7330E32-7247-4F0E-9873-E27508108499}" dt="2023-04-20T20:48:53.169" v="8" actId="47"/>
        <pc:sldMkLst>
          <pc:docMk/>
          <pc:sldMk cId="0" sldId="256"/>
        </pc:sldMkLst>
      </pc:sldChg>
      <pc:sldChg chg="addSp modSp mod">
        <pc:chgData name="Bandyopadhyay, Rwitam" userId="384ca036-9392-41d8-94fc-a96f43318821" providerId="ADAL" clId="{F7330E32-7247-4F0E-9873-E27508108499}" dt="2023-04-20T20:50:48.840" v="66" actId="113"/>
        <pc:sldMkLst>
          <pc:docMk/>
          <pc:sldMk cId="2664743580" sldId="257"/>
        </pc:sldMkLst>
        <pc:spChg chg="mod">
          <ac:chgData name="Bandyopadhyay, Rwitam" userId="384ca036-9392-41d8-94fc-a96f43318821" providerId="ADAL" clId="{F7330E32-7247-4F0E-9873-E27508108499}" dt="2023-04-20T20:50:10.565" v="37" actId="20577"/>
          <ac:spMkLst>
            <pc:docMk/>
            <pc:sldMk cId="2664743580" sldId="257"/>
            <ac:spMk id="2" creationId="{23BBB6CE-C7CC-0890-88FA-3CB24BE8299A}"/>
          </ac:spMkLst>
        </pc:spChg>
        <pc:spChg chg="add mod">
          <ac:chgData name="Bandyopadhyay, Rwitam" userId="384ca036-9392-41d8-94fc-a96f43318821" providerId="ADAL" clId="{F7330E32-7247-4F0E-9873-E27508108499}" dt="2023-04-20T20:50:48.840" v="66" actId="113"/>
          <ac:spMkLst>
            <pc:docMk/>
            <pc:sldMk cId="2664743580" sldId="257"/>
            <ac:spMk id="6" creationId="{893ADBFD-D190-BAF0-491A-44381CC68EAB}"/>
          </ac:spMkLst>
        </pc:spChg>
      </pc:sldChg>
      <pc:sldChg chg="addSp delSp modSp add del mod chgLayout">
        <pc:chgData name="Bandyopadhyay, Rwitam" userId="384ca036-9392-41d8-94fc-a96f43318821" providerId="ADAL" clId="{F7330E32-7247-4F0E-9873-E27508108499}" dt="2023-04-23T20:34:22.722" v="2042"/>
        <pc:sldMkLst>
          <pc:docMk/>
          <pc:sldMk cId="0" sldId="258"/>
        </pc:sldMkLst>
        <pc:spChg chg="del mod ord">
          <ac:chgData name="Bandyopadhyay, Rwitam" userId="384ca036-9392-41d8-94fc-a96f43318821" providerId="ADAL" clId="{F7330E32-7247-4F0E-9873-E27508108499}" dt="2023-04-20T21:03:44.967" v="201" actId="478"/>
          <ac:spMkLst>
            <pc:docMk/>
            <pc:sldMk cId="0" sldId="258"/>
            <ac:spMk id="2" creationId="{00000000-0000-0000-0000-000000000000}"/>
          </ac:spMkLst>
        </pc:spChg>
        <pc:spChg chg="add mod">
          <ac:chgData name="Bandyopadhyay, Rwitam" userId="384ca036-9392-41d8-94fc-a96f43318821" providerId="ADAL" clId="{F7330E32-7247-4F0E-9873-E27508108499}" dt="2023-04-23T20:34:22.722" v="2042"/>
          <ac:spMkLst>
            <pc:docMk/>
            <pc:sldMk cId="0" sldId="258"/>
            <ac:spMk id="2" creationId="{6B5EF091-72E3-982E-197C-225A40D800AB}"/>
          </ac:spMkLst>
        </pc:spChg>
        <pc:spChg chg="mod">
          <ac:chgData name="Bandyopadhyay, Rwitam" userId="384ca036-9392-41d8-94fc-a96f43318821" providerId="ADAL" clId="{F7330E32-7247-4F0E-9873-E27508108499}" dt="2023-04-21T00:33:34.023" v="2005" actId="1076"/>
          <ac:spMkLst>
            <pc:docMk/>
            <pc:sldMk cId="0" sldId="258"/>
            <ac:spMk id="3" creationId="{00000000-0000-0000-0000-000000000000}"/>
          </ac:spMkLst>
        </pc:spChg>
        <pc:spChg chg="del mod">
          <ac:chgData name="Bandyopadhyay, Rwitam" userId="384ca036-9392-41d8-94fc-a96f43318821" providerId="ADAL" clId="{F7330E32-7247-4F0E-9873-E27508108499}" dt="2023-04-20T20:55:47.684" v="149" actId="478"/>
          <ac:spMkLst>
            <pc:docMk/>
            <pc:sldMk cId="0" sldId="258"/>
            <ac:spMk id="4" creationId="{00000000-0000-0000-0000-000000000000}"/>
          </ac:spMkLst>
        </pc:spChg>
        <pc:spChg chg="del mod">
          <ac:chgData name="Bandyopadhyay, Rwitam" userId="384ca036-9392-41d8-94fc-a96f43318821" providerId="ADAL" clId="{F7330E32-7247-4F0E-9873-E27508108499}" dt="2023-04-20T21:15:00.081" v="390"/>
          <ac:spMkLst>
            <pc:docMk/>
            <pc:sldMk cId="0" sldId="258"/>
            <ac:spMk id="5" creationId="{00000000-0000-0000-0000-000000000000}"/>
          </ac:spMkLst>
        </pc:spChg>
        <pc:spChg chg="del mod">
          <ac:chgData name="Bandyopadhyay, Rwitam" userId="384ca036-9392-41d8-94fc-a96f43318821" providerId="ADAL" clId="{F7330E32-7247-4F0E-9873-E27508108499}" dt="2023-04-20T21:15:00.073" v="388" actId="478"/>
          <ac:spMkLst>
            <pc:docMk/>
            <pc:sldMk cId="0" sldId="258"/>
            <ac:spMk id="6" creationId="{00000000-0000-0000-0000-000000000000}"/>
          </ac:spMkLst>
        </pc:spChg>
        <pc:spChg chg="mod">
          <ac:chgData name="Bandyopadhyay, Rwitam" userId="384ca036-9392-41d8-94fc-a96f43318821" providerId="ADAL" clId="{F7330E32-7247-4F0E-9873-E27508108499}" dt="2023-04-20T21:14:30.231" v="381" actId="122"/>
          <ac:spMkLst>
            <pc:docMk/>
            <pc:sldMk cId="0" sldId="258"/>
            <ac:spMk id="8" creationId="{00000000-0000-0000-0000-000000000000}"/>
          </ac:spMkLst>
        </pc:spChg>
        <pc:spChg chg="mod">
          <ac:chgData name="Bandyopadhyay, Rwitam" userId="384ca036-9392-41d8-94fc-a96f43318821" providerId="ADAL" clId="{F7330E32-7247-4F0E-9873-E27508108499}" dt="2023-04-20T20:57:14.414" v="173" actId="1076"/>
          <ac:spMkLst>
            <pc:docMk/>
            <pc:sldMk cId="0" sldId="258"/>
            <ac:spMk id="15" creationId="{00000000-0000-0000-0000-000000000000}"/>
          </ac:spMkLst>
        </pc:spChg>
        <pc:spChg chg="mod">
          <ac:chgData name="Bandyopadhyay, Rwitam" userId="384ca036-9392-41d8-94fc-a96f43318821" providerId="ADAL" clId="{F7330E32-7247-4F0E-9873-E27508108499}" dt="2023-04-20T21:14:27.705" v="380" actId="122"/>
          <ac:spMkLst>
            <pc:docMk/>
            <pc:sldMk cId="0" sldId="258"/>
            <ac:spMk id="16" creationId="{00000000-0000-0000-0000-000000000000}"/>
          </ac:spMkLst>
        </pc:spChg>
        <pc:spChg chg="del mod ord">
          <ac:chgData name="Bandyopadhyay, Rwitam" userId="384ca036-9392-41d8-94fc-a96f43318821" providerId="ADAL" clId="{F7330E32-7247-4F0E-9873-E27508108499}" dt="2023-04-20T20:55:18.699" v="142" actId="478"/>
          <ac:spMkLst>
            <pc:docMk/>
            <pc:sldMk cId="0" sldId="258"/>
            <ac:spMk id="23" creationId="{00000000-0000-0000-0000-000000000000}"/>
          </ac:spMkLst>
        </pc:spChg>
        <pc:spChg chg="mod ord">
          <ac:chgData name="Bandyopadhyay, Rwitam" userId="384ca036-9392-41d8-94fc-a96f43318821" providerId="ADAL" clId="{F7330E32-7247-4F0E-9873-E27508108499}" dt="2023-04-20T20:54:52.747" v="135" actId="700"/>
          <ac:spMkLst>
            <pc:docMk/>
            <pc:sldMk cId="0" sldId="258"/>
            <ac:spMk id="24" creationId="{00000000-0000-0000-0000-000000000000}"/>
          </ac:spMkLst>
        </pc:spChg>
        <pc:spChg chg="add del mod ord">
          <ac:chgData name="Bandyopadhyay, Rwitam" userId="384ca036-9392-41d8-94fc-a96f43318821" providerId="ADAL" clId="{F7330E32-7247-4F0E-9873-E27508108499}" dt="2023-04-20T20:55:04.395" v="140" actId="478"/>
          <ac:spMkLst>
            <pc:docMk/>
            <pc:sldMk cId="0" sldId="258"/>
            <ac:spMk id="25" creationId="{83B78F90-A83A-5EAF-FF4A-F763B2E112EE}"/>
          </ac:spMkLst>
        </pc:spChg>
        <pc:spChg chg="add del mod ord">
          <ac:chgData name="Bandyopadhyay, Rwitam" userId="384ca036-9392-41d8-94fc-a96f43318821" providerId="ADAL" clId="{F7330E32-7247-4F0E-9873-E27508108499}" dt="2023-04-20T20:55:07.211" v="141" actId="478"/>
          <ac:spMkLst>
            <pc:docMk/>
            <pc:sldMk cId="0" sldId="258"/>
            <ac:spMk id="26" creationId="{CBD6964C-03CB-700C-50A1-C26B39AF112E}"/>
          </ac:spMkLst>
        </pc:spChg>
        <pc:spChg chg="add mod">
          <ac:chgData name="Bandyopadhyay, Rwitam" userId="384ca036-9392-41d8-94fc-a96f43318821" providerId="ADAL" clId="{F7330E32-7247-4F0E-9873-E27508108499}" dt="2023-04-20T21:03:47.085" v="211" actId="20577"/>
          <ac:spMkLst>
            <pc:docMk/>
            <pc:sldMk cId="0" sldId="258"/>
            <ac:spMk id="29" creationId="{D0A9CEFC-7ED2-E20B-B48D-41C8E671C0DB}"/>
          </ac:spMkLst>
        </pc:spChg>
        <pc:grpChg chg="mod">
          <ac:chgData name="Bandyopadhyay, Rwitam" userId="384ca036-9392-41d8-94fc-a96f43318821" providerId="ADAL" clId="{F7330E32-7247-4F0E-9873-E27508108499}" dt="2023-04-20T20:57:21.556" v="174" actId="1076"/>
          <ac:grpSpMkLst>
            <pc:docMk/>
            <pc:sldMk cId="0" sldId="258"/>
            <ac:grpSpMk id="9" creationId="{00000000-0000-0000-0000-000000000000}"/>
          </ac:grpSpMkLst>
        </pc:grpChg>
        <pc:grpChg chg="mod">
          <ac:chgData name="Bandyopadhyay, Rwitam" userId="384ca036-9392-41d8-94fc-a96f43318821" providerId="ADAL" clId="{F7330E32-7247-4F0E-9873-E27508108499}" dt="2023-04-20T20:57:14.414" v="173" actId="1076"/>
          <ac:grpSpMkLst>
            <pc:docMk/>
            <pc:sldMk cId="0" sldId="258"/>
            <ac:grpSpMk id="17" creationId="{00000000-0000-0000-0000-000000000000}"/>
          </ac:grpSpMkLst>
        </pc:grpChg>
        <pc:picChg chg="mod">
          <ac:chgData name="Bandyopadhyay, Rwitam" userId="384ca036-9392-41d8-94fc-a96f43318821" providerId="ADAL" clId="{F7330E32-7247-4F0E-9873-E27508108499}" dt="2023-04-20T20:57:21.556" v="174" actId="1076"/>
          <ac:picMkLst>
            <pc:docMk/>
            <pc:sldMk cId="0" sldId="258"/>
            <ac:picMk id="7" creationId="{00000000-0000-0000-0000-000000000000}"/>
          </ac:picMkLst>
        </pc:picChg>
      </pc:sldChg>
      <pc:sldChg chg="add del">
        <pc:chgData name="Bandyopadhyay, Rwitam" userId="384ca036-9392-41d8-94fc-a96f43318821" providerId="ADAL" clId="{F7330E32-7247-4F0E-9873-E27508108499}" dt="2023-04-20T20:52:17.768" v="91" actId="47"/>
        <pc:sldMkLst>
          <pc:docMk/>
          <pc:sldMk cId="0" sldId="259"/>
        </pc:sldMkLst>
      </pc:sldChg>
      <pc:sldChg chg="add del">
        <pc:chgData name="Bandyopadhyay, Rwitam" userId="384ca036-9392-41d8-94fc-a96f43318821" providerId="ADAL" clId="{F7330E32-7247-4F0E-9873-E27508108499}" dt="2023-04-20T20:52:17.768" v="91" actId="47"/>
        <pc:sldMkLst>
          <pc:docMk/>
          <pc:sldMk cId="0" sldId="260"/>
        </pc:sldMkLst>
      </pc:sldChg>
      <pc:sldChg chg="add del">
        <pc:chgData name="Bandyopadhyay, Rwitam" userId="384ca036-9392-41d8-94fc-a96f43318821" providerId="ADAL" clId="{F7330E32-7247-4F0E-9873-E27508108499}" dt="2023-04-20T20:52:17.768" v="91" actId="47"/>
        <pc:sldMkLst>
          <pc:docMk/>
          <pc:sldMk cId="0" sldId="261"/>
        </pc:sldMkLst>
      </pc:sldChg>
      <pc:sldChg chg="add del">
        <pc:chgData name="Bandyopadhyay, Rwitam" userId="384ca036-9392-41d8-94fc-a96f43318821" providerId="ADAL" clId="{F7330E32-7247-4F0E-9873-E27508108499}" dt="2023-04-20T20:52:17.768" v="91" actId="47"/>
        <pc:sldMkLst>
          <pc:docMk/>
          <pc:sldMk cId="0" sldId="262"/>
        </pc:sldMkLst>
      </pc:sldChg>
      <pc:sldChg chg="add del">
        <pc:chgData name="Bandyopadhyay, Rwitam" userId="384ca036-9392-41d8-94fc-a96f43318821" providerId="ADAL" clId="{F7330E32-7247-4F0E-9873-E27508108499}" dt="2023-04-20T20:52:17.768" v="91" actId="47"/>
        <pc:sldMkLst>
          <pc:docMk/>
          <pc:sldMk cId="0" sldId="263"/>
        </pc:sldMkLst>
      </pc:sldChg>
      <pc:sldChg chg="add del">
        <pc:chgData name="Bandyopadhyay, Rwitam" userId="384ca036-9392-41d8-94fc-a96f43318821" providerId="ADAL" clId="{F7330E32-7247-4F0E-9873-E27508108499}" dt="2023-04-20T20:52:17.768" v="91" actId="47"/>
        <pc:sldMkLst>
          <pc:docMk/>
          <pc:sldMk cId="0" sldId="264"/>
        </pc:sldMkLst>
      </pc:sldChg>
      <pc:sldChg chg="add del">
        <pc:chgData name="Bandyopadhyay, Rwitam" userId="384ca036-9392-41d8-94fc-a96f43318821" providerId="ADAL" clId="{F7330E32-7247-4F0E-9873-E27508108499}" dt="2023-04-20T20:52:17.768" v="91" actId="47"/>
        <pc:sldMkLst>
          <pc:docMk/>
          <pc:sldMk cId="0" sldId="265"/>
        </pc:sldMkLst>
      </pc:sldChg>
      <pc:sldChg chg="add del">
        <pc:chgData name="Bandyopadhyay, Rwitam" userId="384ca036-9392-41d8-94fc-a96f43318821" providerId="ADAL" clId="{F7330E32-7247-4F0E-9873-E27508108499}" dt="2023-04-20T20:52:17.768" v="91" actId="47"/>
        <pc:sldMkLst>
          <pc:docMk/>
          <pc:sldMk cId="0" sldId="266"/>
        </pc:sldMkLst>
      </pc:sldChg>
      <pc:sldChg chg="add del">
        <pc:chgData name="Bandyopadhyay, Rwitam" userId="384ca036-9392-41d8-94fc-a96f43318821" providerId="ADAL" clId="{F7330E32-7247-4F0E-9873-E27508108499}" dt="2023-04-20T20:52:17.768" v="91" actId="47"/>
        <pc:sldMkLst>
          <pc:docMk/>
          <pc:sldMk cId="0" sldId="267"/>
        </pc:sldMkLst>
      </pc:sldChg>
      <pc:sldChg chg="add del">
        <pc:chgData name="Bandyopadhyay, Rwitam" userId="384ca036-9392-41d8-94fc-a96f43318821" providerId="ADAL" clId="{F7330E32-7247-4F0E-9873-E27508108499}" dt="2023-04-20T20:52:17.768" v="91" actId="47"/>
        <pc:sldMkLst>
          <pc:docMk/>
          <pc:sldMk cId="0" sldId="268"/>
        </pc:sldMkLst>
      </pc:sldChg>
      <pc:sldChg chg="add del">
        <pc:chgData name="Bandyopadhyay, Rwitam" userId="384ca036-9392-41d8-94fc-a96f43318821" providerId="ADAL" clId="{F7330E32-7247-4F0E-9873-E27508108499}" dt="2023-04-20T20:52:17.768" v="91" actId="47"/>
        <pc:sldMkLst>
          <pc:docMk/>
          <pc:sldMk cId="0" sldId="269"/>
        </pc:sldMkLst>
      </pc:sldChg>
      <pc:sldChg chg="addSp delSp modSp add del mod chgLayout">
        <pc:chgData name="Bandyopadhyay, Rwitam" userId="384ca036-9392-41d8-94fc-a96f43318821" providerId="ADAL" clId="{F7330E32-7247-4F0E-9873-E27508108499}" dt="2023-04-24T14:12:39.610" v="3555" actId="207"/>
        <pc:sldMkLst>
          <pc:docMk/>
          <pc:sldMk cId="0" sldId="270"/>
        </pc:sldMkLst>
        <pc:spChg chg="mod ord">
          <ac:chgData name="Bandyopadhyay, Rwitam" userId="384ca036-9392-41d8-94fc-a96f43318821" providerId="ADAL" clId="{F7330E32-7247-4F0E-9873-E27508108499}" dt="2023-04-20T22:24:43.883" v="729"/>
          <ac:spMkLst>
            <pc:docMk/>
            <pc:sldMk cId="0" sldId="270"/>
            <ac:spMk id="2" creationId="{00000000-0000-0000-0000-000000000000}"/>
          </ac:spMkLst>
        </pc:spChg>
        <pc:spChg chg="mod">
          <ac:chgData name="Bandyopadhyay, Rwitam" userId="384ca036-9392-41d8-94fc-a96f43318821" providerId="ADAL" clId="{F7330E32-7247-4F0E-9873-E27508108499}" dt="2023-04-24T14:12:39.610" v="3555" actId="207"/>
          <ac:spMkLst>
            <pc:docMk/>
            <pc:sldMk cId="0" sldId="270"/>
            <ac:spMk id="4" creationId="{00000000-0000-0000-0000-000000000000}"/>
          </ac:spMkLst>
        </pc:spChg>
        <pc:spChg chg="del mod ord">
          <ac:chgData name="Bandyopadhyay, Rwitam" userId="384ca036-9392-41d8-94fc-a96f43318821" providerId="ADAL" clId="{F7330E32-7247-4F0E-9873-E27508108499}" dt="2023-04-20T22:30:15.971" v="807" actId="478"/>
          <ac:spMkLst>
            <pc:docMk/>
            <pc:sldMk cId="0" sldId="270"/>
            <ac:spMk id="5" creationId="{00000000-0000-0000-0000-000000000000}"/>
          </ac:spMkLst>
        </pc:spChg>
        <pc:spChg chg="add mod">
          <ac:chgData name="Bandyopadhyay, Rwitam" userId="384ca036-9392-41d8-94fc-a96f43318821" providerId="ADAL" clId="{F7330E32-7247-4F0E-9873-E27508108499}" dt="2023-04-23T20:34:38.728" v="2052"/>
          <ac:spMkLst>
            <pc:docMk/>
            <pc:sldMk cId="0" sldId="270"/>
            <ac:spMk id="5" creationId="{2833C833-83D9-89CD-B5D0-9DA227F5E4E1}"/>
          </ac:spMkLst>
        </pc:spChg>
        <pc:spChg chg="mod ord">
          <ac:chgData name="Bandyopadhyay, Rwitam" userId="384ca036-9392-41d8-94fc-a96f43318821" providerId="ADAL" clId="{F7330E32-7247-4F0E-9873-E27508108499}" dt="2023-04-20T22:24:43.883" v="729"/>
          <ac:spMkLst>
            <pc:docMk/>
            <pc:sldMk cId="0" sldId="270"/>
            <ac:spMk id="6" creationId="{00000000-0000-0000-0000-000000000000}"/>
          </ac:spMkLst>
        </pc:spChg>
        <pc:spChg chg="add del mod ord">
          <ac:chgData name="Bandyopadhyay, Rwitam" userId="384ca036-9392-41d8-94fc-a96f43318821" providerId="ADAL" clId="{F7330E32-7247-4F0E-9873-E27508108499}" dt="2023-04-20T22:24:43.883" v="729"/>
          <ac:spMkLst>
            <pc:docMk/>
            <pc:sldMk cId="0" sldId="270"/>
            <ac:spMk id="7" creationId="{C8BB6D3D-3A6A-3BD5-6D3E-87E4BBC78D61}"/>
          </ac:spMkLst>
        </pc:spChg>
        <pc:spChg chg="add del mod ord">
          <ac:chgData name="Bandyopadhyay, Rwitam" userId="384ca036-9392-41d8-94fc-a96f43318821" providerId="ADAL" clId="{F7330E32-7247-4F0E-9873-E27508108499}" dt="2023-04-20T22:24:43.883" v="729"/>
          <ac:spMkLst>
            <pc:docMk/>
            <pc:sldMk cId="0" sldId="270"/>
            <ac:spMk id="8" creationId="{F320AF0C-49FB-477D-DA29-5DE0BB776D65}"/>
          </ac:spMkLst>
        </pc:spChg>
        <pc:spChg chg="add del mod">
          <ac:chgData name="Bandyopadhyay, Rwitam" userId="384ca036-9392-41d8-94fc-a96f43318821" providerId="ADAL" clId="{F7330E32-7247-4F0E-9873-E27508108499}" dt="2023-04-20T22:24:43.883" v="729"/>
          <ac:spMkLst>
            <pc:docMk/>
            <pc:sldMk cId="0" sldId="270"/>
            <ac:spMk id="9" creationId="{A3F37654-0883-A0BA-6E25-E08353F5E8C5}"/>
          </ac:spMkLst>
        </pc:spChg>
        <pc:spChg chg="add del mod">
          <ac:chgData name="Bandyopadhyay, Rwitam" userId="384ca036-9392-41d8-94fc-a96f43318821" providerId="ADAL" clId="{F7330E32-7247-4F0E-9873-E27508108499}" dt="2023-04-20T22:24:43.883" v="729"/>
          <ac:spMkLst>
            <pc:docMk/>
            <pc:sldMk cId="0" sldId="270"/>
            <ac:spMk id="10" creationId="{3BAF49BB-40B7-E36C-6CB5-547D4DE8DA01}"/>
          </ac:spMkLst>
        </pc:spChg>
        <pc:spChg chg="add del mod">
          <ac:chgData name="Bandyopadhyay, Rwitam" userId="384ca036-9392-41d8-94fc-a96f43318821" providerId="ADAL" clId="{F7330E32-7247-4F0E-9873-E27508108499}" dt="2023-04-20T22:24:47.414" v="730" actId="478"/>
          <ac:spMkLst>
            <pc:docMk/>
            <pc:sldMk cId="0" sldId="270"/>
            <ac:spMk id="11" creationId="{C526CB92-7A90-A9DC-FD7D-089B1096695B}"/>
          </ac:spMkLst>
        </pc:spChg>
        <pc:spChg chg="add del mod">
          <ac:chgData name="Bandyopadhyay, Rwitam" userId="384ca036-9392-41d8-94fc-a96f43318821" providerId="ADAL" clId="{F7330E32-7247-4F0E-9873-E27508108499}" dt="2023-04-20T22:24:50.264" v="732" actId="478"/>
          <ac:spMkLst>
            <pc:docMk/>
            <pc:sldMk cId="0" sldId="270"/>
            <ac:spMk id="12" creationId="{5330B2D9-BFAC-46EA-0CCA-3D21E82839FD}"/>
          </ac:spMkLst>
        </pc:spChg>
        <pc:picChg chg="mod">
          <ac:chgData name="Bandyopadhyay, Rwitam" userId="384ca036-9392-41d8-94fc-a96f43318821" providerId="ADAL" clId="{F7330E32-7247-4F0E-9873-E27508108499}" dt="2023-04-20T22:26:19.628" v="755" actId="1076"/>
          <ac:picMkLst>
            <pc:docMk/>
            <pc:sldMk cId="0" sldId="270"/>
            <ac:picMk id="3" creationId="{00000000-0000-0000-0000-000000000000}"/>
          </ac:picMkLst>
        </pc:picChg>
      </pc:sldChg>
      <pc:sldChg chg="addSp delSp modSp add del mod chgLayout">
        <pc:chgData name="Bandyopadhyay, Rwitam" userId="384ca036-9392-41d8-94fc-a96f43318821" providerId="ADAL" clId="{F7330E32-7247-4F0E-9873-E27508108499}" dt="2023-04-23T20:34:39.314" v="2053"/>
        <pc:sldMkLst>
          <pc:docMk/>
          <pc:sldMk cId="0" sldId="271"/>
        </pc:sldMkLst>
        <pc:spChg chg="mod ord">
          <ac:chgData name="Bandyopadhyay, Rwitam" userId="384ca036-9392-41d8-94fc-a96f43318821" providerId="ADAL" clId="{F7330E32-7247-4F0E-9873-E27508108499}" dt="2023-04-20T22:27:08.657" v="759"/>
          <ac:spMkLst>
            <pc:docMk/>
            <pc:sldMk cId="0" sldId="271"/>
            <ac:spMk id="2" creationId="{00000000-0000-0000-0000-000000000000}"/>
          </ac:spMkLst>
        </pc:spChg>
        <pc:spChg chg="mod">
          <ac:chgData name="Bandyopadhyay, Rwitam" userId="384ca036-9392-41d8-94fc-a96f43318821" providerId="ADAL" clId="{F7330E32-7247-4F0E-9873-E27508108499}" dt="2023-04-21T00:35:54.201" v="2030" actId="14100"/>
          <ac:spMkLst>
            <pc:docMk/>
            <pc:sldMk cId="0" sldId="271"/>
            <ac:spMk id="4" creationId="{00000000-0000-0000-0000-000000000000}"/>
          </ac:spMkLst>
        </pc:spChg>
        <pc:spChg chg="del mod ord">
          <ac:chgData name="Bandyopadhyay, Rwitam" userId="384ca036-9392-41d8-94fc-a96f43318821" providerId="ADAL" clId="{F7330E32-7247-4F0E-9873-E27508108499}" dt="2023-04-20T22:30:13.298" v="806" actId="478"/>
          <ac:spMkLst>
            <pc:docMk/>
            <pc:sldMk cId="0" sldId="271"/>
            <ac:spMk id="5" creationId="{00000000-0000-0000-0000-000000000000}"/>
          </ac:spMkLst>
        </pc:spChg>
        <pc:spChg chg="add mod">
          <ac:chgData name="Bandyopadhyay, Rwitam" userId="384ca036-9392-41d8-94fc-a96f43318821" providerId="ADAL" clId="{F7330E32-7247-4F0E-9873-E27508108499}" dt="2023-04-23T20:34:39.314" v="2053"/>
          <ac:spMkLst>
            <pc:docMk/>
            <pc:sldMk cId="0" sldId="271"/>
            <ac:spMk id="5" creationId="{6BB01BEF-095B-12FE-5E76-F8D86AEC4D36}"/>
          </ac:spMkLst>
        </pc:spChg>
        <pc:spChg chg="mod ord">
          <ac:chgData name="Bandyopadhyay, Rwitam" userId="384ca036-9392-41d8-94fc-a96f43318821" providerId="ADAL" clId="{F7330E32-7247-4F0E-9873-E27508108499}" dt="2023-04-20T22:26:59.999" v="758"/>
          <ac:spMkLst>
            <pc:docMk/>
            <pc:sldMk cId="0" sldId="271"/>
            <ac:spMk id="6" creationId="{00000000-0000-0000-0000-000000000000}"/>
          </ac:spMkLst>
        </pc:spChg>
        <pc:spChg chg="add del mod ord">
          <ac:chgData name="Bandyopadhyay, Rwitam" userId="384ca036-9392-41d8-94fc-a96f43318821" providerId="ADAL" clId="{F7330E32-7247-4F0E-9873-E27508108499}" dt="2023-04-20T22:26:59.999" v="758"/>
          <ac:spMkLst>
            <pc:docMk/>
            <pc:sldMk cId="0" sldId="271"/>
            <ac:spMk id="7" creationId="{706433DF-EB1E-C1A6-8105-68406E2A285A}"/>
          </ac:spMkLst>
        </pc:spChg>
        <pc:spChg chg="add del mod ord">
          <ac:chgData name="Bandyopadhyay, Rwitam" userId="384ca036-9392-41d8-94fc-a96f43318821" providerId="ADAL" clId="{F7330E32-7247-4F0E-9873-E27508108499}" dt="2023-04-20T22:26:59.999" v="758"/>
          <ac:spMkLst>
            <pc:docMk/>
            <pc:sldMk cId="0" sldId="271"/>
            <ac:spMk id="8" creationId="{D64F72CA-8DC9-069A-BE1D-9D64FB587126}"/>
          </ac:spMkLst>
        </pc:spChg>
        <pc:spChg chg="add del mod">
          <ac:chgData name="Bandyopadhyay, Rwitam" userId="384ca036-9392-41d8-94fc-a96f43318821" providerId="ADAL" clId="{F7330E32-7247-4F0E-9873-E27508108499}" dt="2023-04-20T22:26:59.999" v="758"/>
          <ac:spMkLst>
            <pc:docMk/>
            <pc:sldMk cId="0" sldId="271"/>
            <ac:spMk id="9" creationId="{71885F08-54D4-7259-F7C4-957BB74002F8}"/>
          </ac:spMkLst>
        </pc:spChg>
        <pc:spChg chg="add del mod">
          <ac:chgData name="Bandyopadhyay, Rwitam" userId="384ca036-9392-41d8-94fc-a96f43318821" providerId="ADAL" clId="{F7330E32-7247-4F0E-9873-E27508108499}" dt="2023-04-20T22:26:59.999" v="758"/>
          <ac:spMkLst>
            <pc:docMk/>
            <pc:sldMk cId="0" sldId="271"/>
            <ac:spMk id="10" creationId="{109F810E-5FF2-F517-2D2B-4A0ED963A82D}"/>
          </ac:spMkLst>
        </pc:spChg>
        <pc:spChg chg="add mod">
          <ac:chgData name="Bandyopadhyay, Rwitam" userId="384ca036-9392-41d8-94fc-a96f43318821" providerId="ADAL" clId="{F7330E32-7247-4F0E-9873-E27508108499}" dt="2023-04-20T22:27:12.728" v="760"/>
          <ac:spMkLst>
            <pc:docMk/>
            <pc:sldMk cId="0" sldId="271"/>
            <ac:spMk id="11" creationId="{C475175E-33BD-4459-EFD8-5BAEFF3A73C1}"/>
          </ac:spMkLst>
        </pc:spChg>
        <pc:spChg chg="add del mod">
          <ac:chgData name="Bandyopadhyay, Rwitam" userId="384ca036-9392-41d8-94fc-a96f43318821" providerId="ADAL" clId="{F7330E32-7247-4F0E-9873-E27508108499}" dt="2023-04-20T22:27:14.908" v="761" actId="478"/>
          <ac:spMkLst>
            <pc:docMk/>
            <pc:sldMk cId="0" sldId="271"/>
            <ac:spMk id="12" creationId="{20EFE2DF-9401-D934-0982-D99E0734E23E}"/>
          </ac:spMkLst>
        </pc:spChg>
        <pc:picChg chg="mod">
          <ac:chgData name="Bandyopadhyay, Rwitam" userId="384ca036-9392-41d8-94fc-a96f43318821" providerId="ADAL" clId="{F7330E32-7247-4F0E-9873-E27508108499}" dt="2023-04-21T00:35:50.929" v="2029" actId="14100"/>
          <ac:picMkLst>
            <pc:docMk/>
            <pc:sldMk cId="0" sldId="271"/>
            <ac:picMk id="3" creationId="{00000000-0000-0000-0000-000000000000}"/>
          </ac:picMkLst>
        </pc:picChg>
      </pc:sldChg>
      <pc:sldChg chg="add del">
        <pc:chgData name="Bandyopadhyay, Rwitam" userId="384ca036-9392-41d8-94fc-a96f43318821" providerId="ADAL" clId="{F7330E32-7247-4F0E-9873-E27508108499}" dt="2023-04-20T20:52:17.768" v="91" actId="47"/>
        <pc:sldMkLst>
          <pc:docMk/>
          <pc:sldMk cId="0" sldId="272"/>
        </pc:sldMkLst>
      </pc:sldChg>
      <pc:sldChg chg="addSp delSp modSp add del mod modShow chgLayout">
        <pc:chgData name="Bandyopadhyay, Rwitam" userId="384ca036-9392-41d8-94fc-a96f43318821" providerId="ADAL" clId="{F7330E32-7247-4F0E-9873-E27508108499}" dt="2023-04-23T20:34:40.976" v="2054"/>
        <pc:sldMkLst>
          <pc:docMk/>
          <pc:sldMk cId="0" sldId="273"/>
        </pc:sldMkLst>
        <pc:spChg chg="mod ord">
          <ac:chgData name="Bandyopadhyay, Rwitam" userId="384ca036-9392-41d8-94fc-a96f43318821" providerId="ADAL" clId="{F7330E32-7247-4F0E-9873-E27508108499}" dt="2023-04-20T22:29:25.645" v="793"/>
          <ac:spMkLst>
            <pc:docMk/>
            <pc:sldMk cId="0" sldId="273"/>
            <ac:spMk id="6" creationId="{00000000-0000-0000-0000-000000000000}"/>
          </ac:spMkLst>
        </pc:spChg>
        <pc:spChg chg="mod">
          <ac:chgData name="Bandyopadhyay, Rwitam" userId="384ca036-9392-41d8-94fc-a96f43318821" providerId="ADAL" clId="{F7330E32-7247-4F0E-9873-E27508108499}" dt="2023-04-20T22:30:50.767" v="809" actId="1076"/>
          <ac:spMkLst>
            <pc:docMk/>
            <pc:sldMk cId="0" sldId="273"/>
            <ac:spMk id="7" creationId="{00000000-0000-0000-0000-000000000000}"/>
          </ac:spMkLst>
        </pc:spChg>
        <pc:spChg chg="mod">
          <ac:chgData name="Bandyopadhyay, Rwitam" userId="384ca036-9392-41d8-94fc-a96f43318821" providerId="ADAL" clId="{F7330E32-7247-4F0E-9873-E27508108499}" dt="2023-04-20T22:30:50.767" v="809" actId="1076"/>
          <ac:spMkLst>
            <pc:docMk/>
            <pc:sldMk cId="0" sldId="273"/>
            <ac:spMk id="15" creationId="{00000000-0000-0000-0000-000000000000}"/>
          </ac:spMkLst>
        </pc:spChg>
        <pc:spChg chg="mod">
          <ac:chgData name="Bandyopadhyay, Rwitam" userId="384ca036-9392-41d8-94fc-a96f43318821" providerId="ADAL" clId="{F7330E32-7247-4F0E-9873-E27508108499}" dt="2023-04-20T22:30:50.767" v="809" actId="1076"/>
          <ac:spMkLst>
            <pc:docMk/>
            <pc:sldMk cId="0" sldId="273"/>
            <ac:spMk id="16" creationId="{00000000-0000-0000-0000-000000000000}"/>
          </ac:spMkLst>
        </pc:spChg>
        <pc:spChg chg="mod">
          <ac:chgData name="Bandyopadhyay, Rwitam" userId="384ca036-9392-41d8-94fc-a96f43318821" providerId="ADAL" clId="{F7330E32-7247-4F0E-9873-E27508108499}" dt="2023-04-21T00:36:10.394" v="2031" actId="207"/>
          <ac:spMkLst>
            <pc:docMk/>
            <pc:sldMk cId="0" sldId="273"/>
            <ac:spMk id="17" creationId="{00000000-0000-0000-0000-000000000000}"/>
          </ac:spMkLst>
        </pc:spChg>
        <pc:spChg chg="del mod ord">
          <ac:chgData name="Bandyopadhyay, Rwitam" userId="384ca036-9392-41d8-94fc-a96f43318821" providerId="ADAL" clId="{F7330E32-7247-4F0E-9873-E27508108499}" dt="2023-04-20T22:30:10.508" v="805" actId="478"/>
          <ac:spMkLst>
            <pc:docMk/>
            <pc:sldMk cId="0" sldId="273"/>
            <ac:spMk id="18" creationId="{00000000-0000-0000-0000-000000000000}"/>
          </ac:spMkLst>
        </pc:spChg>
        <pc:spChg chg="add mod">
          <ac:chgData name="Bandyopadhyay, Rwitam" userId="384ca036-9392-41d8-94fc-a96f43318821" providerId="ADAL" clId="{F7330E32-7247-4F0E-9873-E27508108499}" dt="2023-04-23T20:34:40.976" v="2054"/>
          <ac:spMkLst>
            <pc:docMk/>
            <pc:sldMk cId="0" sldId="273"/>
            <ac:spMk id="18" creationId="{9D72DFF3-E08C-87FC-FEEA-7EEAC3B89A68}"/>
          </ac:spMkLst>
        </pc:spChg>
        <pc:spChg chg="mod ord">
          <ac:chgData name="Bandyopadhyay, Rwitam" userId="384ca036-9392-41d8-94fc-a96f43318821" providerId="ADAL" clId="{F7330E32-7247-4F0E-9873-E27508108499}" dt="2023-04-20T22:29:06.463" v="792"/>
          <ac:spMkLst>
            <pc:docMk/>
            <pc:sldMk cId="0" sldId="273"/>
            <ac:spMk id="19" creationId="{00000000-0000-0000-0000-000000000000}"/>
          </ac:spMkLst>
        </pc:spChg>
        <pc:spChg chg="add del mod ord">
          <ac:chgData name="Bandyopadhyay, Rwitam" userId="384ca036-9392-41d8-94fc-a96f43318821" providerId="ADAL" clId="{F7330E32-7247-4F0E-9873-E27508108499}" dt="2023-04-20T22:29:06.463" v="792"/>
          <ac:spMkLst>
            <pc:docMk/>
            <pc:sldMk cId="0" sldId="273"/>
            <ac:spMk id="20" creationId="{CE20D340-ECB9-CF1E-B772-83AAADFE7E49}"/>
          </ac:spMkLst>
        </pc:spChg>
        <pc:spChg chg="add del mod ord">
          <ac:chgData name="Bandyopadhyay, Rwitam" userId="384ca036-9392-41d8-94fc-a96f43318821" providerId="ADAL" clId="{F7330E32-7247-4F0E-9873-E27508108499}" dt="2023-04-20T22:29:06.463" v="792"/>
          <ac:spMkLst>
            <pc:docMk/>
            <pc:sldMk cId="0" sldId="273"/>
            <ac:spMk id="21" creationId="{EECD4EB7-9F65-7B99-8055-08A02493068A}"/>
          </ac:spMkLst>
        </pc:spChg>
        <pc:spChg chg="add del mod">
          <ac:chgData name="Bandyopadhyay, Rwitam" userId="384ca036-9392-41d8-94fc-a96f43318821" providerId="ADAL" clId="{F7330E32-7247-4F0E-9873-E27508108499}" dt="2023-04-20T22:29:06.463" v="792"/>
          <ac:spMkLst>
            <pc:docMk/>
            <pc:sldMk cId="0" sldId="273"/>
            <ac:spMk id="22" creationId="{BB76F512-4124-C65F-8D8B-5DDDE312B19E}"/>
          </ac:spMkLst>
        </pc:spChg>
        <pc:spChg chg="add del mod">
          <ac:chgData name="Bandyopadhyay, Rwitam" userId="384ca036-9392-41d8-94fc-a96f43318821" providerId="ADAL" clId="{F7330E32-7247-4F0E-9873-E27508108499}" dt="2023-04-20T22:29:06.463" v="792"/>
          <ac:spMkLst>
            <pc:docMk/>
            <pc:sldMk cId="0" sldId="273"/>
            <ac:spMk id="23" creationId="{58F59D5E-CE90-36C1-87CD-FEA93FE56575}"/>
          </ac:spMkLst>
        </pc:spChg>
        <pc:spChg chg="add mod">
          <ac:chgData name="Bandyopadhyay, Rwitam" userId="384ca036-9392-41d8-94fc-a96f43318821" providerId="ADAL" clId="{F7330E32-7247-4F0E-9873-E27508108499}" dt="2023-04-20T22:29:36.938" v="798" actId="20577"/>
          <ac:spMkLst>
            <pc:docMk/>
            <pc:sldMk cId="0" sldId="273"/>
            <ac:spMk id="24" creationId="{0C64FD61-17C0-9407-5A56-7EFFCE166D90}"/>
          </ac:spMkLst>
        </pc:spChg>
        <pc:spChg chg="add del mod">
          <ac:chgData name="Bandyopadhyay, Rwitam" userId="384ca036-9392-41d8-94fc-a96f43318821" providerId="ADAL" clId="{F7330E32-7247-4F0E-9873-E27508108499}" dt="2023-04-20T22:29:38.457" v="799" actId="478"/>
          <ac:spMkLst>
            <pc:docMk/>
            <pc:sldMk cId="0" sldId="273"/>
            <ac:spMk id="25" creationId="{0E9F49CA-436F-3936-5ECC-97F172DAED77}"/>
          </ac:spMkLst>
        </pc:spChg>
        <pc:grpChg chg="mod">
          <ac:chgData name="Bandyopadhyay, Rwitam" userId="384ca036-9392-41d8-94fc-a96f43318821" providerId="ADAL" clId="{F7330E32-7247-4F0E-9873-E27508108499}" dt="2023-04-20T22:30:50.767" v="809" actId="1076"/>
          <ac:grpSpMkLst>
            <pc:docMk/>
            <pc:sldMk cId="0" sldId="273"/>
            <ac:grpSpMk id="2" creationId="{00000000-0000-0000-0000-000000000000}"/>
          </ac:grpSpMkLst>
        </pc:grpChg>
        <pc:grpChg chg="mod">
          <ac:chgData name="Bandyopadhyay, Rwitam" userId="384ca036-9392-41d8-94fc-a96f43318821" providerId="ADAL" clId="{F7330E32-7247-4F0E-9873-E27508108499}" dt="2023-04-20T22:30:50.767" v="809" actId="1076"/>
          <ac:grpSpMkLst>
            <pc:docMk/>
            <pc:sldMk cId="0" sldId="273"/>
            <ac:grpSpMk id="8" creationId="{00000000-0000-0000-0000-000000000000}"/>
          </ac:grpSpMkLst>
        </pc:grpChg>
      </pc:sldChg>
      <pc:sldChg chg="add del">
        <pc:chgData name="Bandyopadhyay, Rwitam" userId="384ca036-9392-41d8-94fc-a96f43318821" providerId="ADAL" clId="{F7330E32-7247-4F0E-9873-E27508108499}" dt="2023-04-20T20:52:17.768" v="91" actId="47"/>
        <pc:sldMkLst>
          <pc:docMk/>
          <pc:sldMk cId="0" sldId="274"/>
        </pc:sldMkLst>
      </pc:sldChg>
      <pc:sldChg chg="addSp delSp modSp add del mod chgLayout">
        <pc:chgData name="Bandyopadhyay, Rwitam" userId="384ca036-9392-41d8-94fc-a96f43318821" providerId="ADAL" clId="{F7330E32-7247-4F0E-9873-E27508108499}" dt="2023-04-23T20:34:41.542" v="2055"/>
        <pc:sldMkLst>
          <pc:docMk/>
          <pc:sldMk cId="0" sldId="275"/>
        </pc:sldMkLst>
        <pc:spChg chg="mod ord">
          <ac:chgData name="Bandyopadhyay, Rwitam" userId="384ca036-9392-41d8-94fc-a96f43318821" providerId="ADAL" clId="{F7330E32-7247-4F0E-9873-E27508108499}" dt="2023-04-20T22:31:22.635" v="812"/>
          <ac:spMkLst>
            <pc:docMk/>
            <pc:sldMk cId="0" sldId="275"/>
            <ac:spMk id="2" creationId="{00000000-0000-0000-0000-000000000000}"/>
          </ac:spMkLst>
        </pc:spChg>
        <pc:spChg chg="mod">
          <ac:chgData name="Bandyopadhyay, Rwitam" userId="384ca036-9392-41d8-94fc-a96f43318821" providerId="ADAL" clId="{F7330E32-7247-4F0E-9873-E27508108499}" dt="2023-04-20T22:59:05.953" v="922" actId="2711"/>
          <ac:spMkLst>
            <pc:docMk/>
            <pc:sldMk cId="0" sldId="275"/>
            <ac:spMk id="4" creationId="{00000000-0000-0000-0000-000000000000}"/>
          </ac:spMkLst>
        </pc:spChg>
        <pc:spChg chg="del mod ord">
          <ac:chgData name="Bandyopadhyay, Rwitam" userId="384ca036-9392-41d8-94fc-a96f43318821" providerId="ADAL" clId="{F7330E32-7247-4F0E-9873-E27508108499}" dt="2023-04-20T22:32:55.897" v="834" actId="478"/>
          <ac:spMkLst>
            <pc:docMk/>
            <pc:sldMk cId="0" sldId="275"/>
            <ac:spMk id="5" creationId="{00000000-0000-0000-0000-000000000000}"/>
          </ac:spMkLst>
        </pc:spChg>
        <pc:spChg chg="add mod">
          <ac:chgData name="Bandyopadhyay, Rwitam" userId="384ca036-9392-41d8-94fc-a96f43318821" providerId="ADAL" clId="{F7330E32-7247-4F0E-9873-E27508108499}" dt="2023-04-23T20:34:41.542" v="2055"/>
          <ac:spMkLst>
            <pc:docMk/>
            <pc:sldMk cId="0" sldId="275"/>
            <ac:spMk id="5" creationId="{336E7A4F-88CF-2CE9-E61C-C3E20D576E38}"/>
          </ac:spMkLst>
        </pc:spChg>
        <pc:spChg chg="mod ord">
          <ac:chgData name="Bandyopadhyay, Rwitam" userId="384ca036-9392-41d8-94fc-a96f43318821" providerId="ADAL" clId="{F7330E32-7247-4F0E-9873-E27508108499}" dt="2023-04-20T22:31:22.635" v="812"/>
          <ac:spMkLst>
            <pc:docMk/>
            <pc:sldMk cId="0" sldId="275"/>
            <ac:spMk id="6" creationId="{00000000-0000-0000-0000-000000000000}"/>
          </ac:spMkLst>
        </pc:spChg>
        <pc:spChg chg="add del mod ord">
          <ac:chgData name="Bandyopadhyay, Rwitam" userId="384ca036-9392-41d8-94fc-a96f43318821" providerId="ADAL" clId="{F7330E32-7247-4F0E-9873-E27508108499}" dt="2023-04-20T22:31:22.635" v="812"/>
          <ac:spMkLst>
            <pc:docMk/>
            <pc:sldMk cId="0" sldId="275"/>
            <ac:spMk id="7" creationId="{566CBDE5-444C-2262-EFF5-55EB93F722AF}"/>
          </ac:spMkLst>
        </pc:spChg>
        <pc:spChg chg="add del mod ord">
          <ac:chgData name="Bandyopadhyay, Rwitam" userId="384ca036-9392-41d8-94fc-a96f43318821" providerId="ADAL" clId="{F7330E32-7247-4F0E-9873-E27508108499}" dt="2023-04-20T22:31:22.635" v="812"/>
          <ac:spMkLst>
            <pc:docMk/>
            <pc:sldMk cId="0" sldId="275"/>
            <ac:spMk id="8" creationId="{FBCAD1CC-F727-B559-28F2-F9985F4C0C5C}"/>
          </ac:spMkLst>
        </pc:spChg>
        <pc:spChg chg="add del mod">
          <ac:chgData name="Bandyopadhyay, Rwitam" userId="384ca036-9392-41d8-94fc-a96f43318821" providerId="ADAL" clId="{F7330E32-7247-4F0E-9873-E27508108499}" dt="2023-04-20T22:31:22.635" v="812"/>
          <ac:spMkLst>
            <pc:docMk/>
            <pc:sldMk cId="0" sldId="275"/>
            <ac:spMk id="9" creationId="{C1349C72-BBB3-B2A3-3AC6-F46B64A8B2D7}"/>
          </ac:spMkLst>
        </pc:spChg>
        <pc:spChg chg="add del mod">
          <ac:chgData name="Bandyopadhyay, Rwitam" userId="384ca036-9392-41d8-94fc-a96f43318821" providerId="ADAL" clId="{F7330E32-7247-4F0E-9873-E27508108499}" dt="2023-04-20T22:31:22.635" v="812"/>
          <ac:spMkLst>
            <pc:docMk/>
            <pc:sldMk cId="0" sldId="275"/>
            <ac:spMk id="10" creationId="{8000012E-C27E-5F6C-C3F5-B2B67C15FEE3}"/>
          </ac:spMkLst>
        </pc:spChg>
        <pc:spChg chg="add del mod">
          <ac:chgData name="Bandyopadhyay, Rwitam" userId="384ca036-9392-41d8-94fc-a96f43318821" providerId="ADAL" clId="{F7330E32-7247-4F0E-9873-E27508108499}" dt="2023-04-20T22:31:32.232" v="814" actId="478"/>
          <ac:spMkLst>
            <pc:docMk/>
            <pc:sldMk cId="0" sldId="275"/>
            <ac:spMk id="11" creationId="{BFB812AE-BD02-B8D8-CCAB-2B51C548756B}"/>
          </ac:spMkLst>
        </pc:spChg>
        <pc:spChg chg="add del mod">
          <ac:chgData name="Bandyopadhyay, Rwitam" userId="384ca036-9392-41d8-94fc-a96f43318821" providerId="ADAL" clId="{F7330E32-7247-4F0E-9873-E27508108499}" dt="2023-04-20T22:31:24.300" v="813" actId="478"/>
          <ac:spMkLst>
            <pc:docMk/>
            <pc:sldMk cId="0" sldId="275"/>
            <ac:spMk id="12" creationId="{6CB4EBB2-8603-2CE3-5D84-700FAFAEA158}"/>
          </ac:spMkLst>
        </pc:spChg>
      </pc:sldChg>
      <pc:sldChg chg="addSp delSp modSp add del mod chgLayout">
        <pc:chgData name="Bandyopadhyay, Rwitam" userId="384ca036-9392-41d8-94fc-a96f43318821" providerId="ADAL" clId="{F7330E32-7247-4F0E-9873-E27508108499}" dt="2023-04-23T20:34:43.064" v="2056"/>
        <pc:sldMkLst>
          <pc:docMk/>
          <pc:sldMk cId="0" sldId="276"/>
        </pc:sldMkLst>
        <pc:spChg chg="mod ord">
          <ac:chgData name="Bandyopadhyay, Rwitam" userId="384ca036-9392-41d8-94fc-a96f43318821" providerId="ADAL" clId="{F7330E32-7247-4F0E-9873-E27508108499}" dt="2023-04-20T22:34:44.787" v="845"/>
          <ac:spMkLst>
            <pc:docMk/>
            <pc:sldMk cId="0" sldId="276"/>
            <ac:spMk id="2" creationId="{00000000-0000-0000-0000-000000000000}"/>
          </ac:spMkLst>
        </pc:spChg>
        <pc:spChg chg="mod">
          <ac:chgData name="Bandyopadhyay, Rwitam" userId="384ca036-9392-41d8-94fc-a96f43318821" providerId="ADAL" clId="{F7330E32-7247-4F0E-9873-E27508108499}" dt="2023-04-20T22:59:13.762" v="923" actId="2711"/>
          <ac:spMkLst>
            <pc:docMk/>
            <pc:sldMk cId="0" sldId="276"/>
            <ac:spMk id="4" creationId="{00000000-0000-0000-0000-000000000000}"/>
          </ac:spMkLst>
        </pc:spChg>
        <pc:spChg chg="del mod ord">
          <ac:chgData name="Bandyopadhyay, Rwitam" userId="384ca036-9392-41d8-94fc-a96f43318821" providerId="ADAL" clId="{F7330E32-7247-4F0E-9873-E27508108499}" dt="2023-04-20T22:35:47.991" v="864" actId="478"/>
          <ac:spMkLst>
            <pc:docMk/>
            <pc:sldMk cId="0" sldId="276"/>
            <ac:spMk id="5" creationId="{00000000-0000-0000-0000-000000000000}"/>
          </ac:spMkLst>
        </pc:spChg>
        <pc:spChg chg="mod ord">
          <ac:chgData name="Bandyopadhyay, Rwitam" userId="384ca036-9392-41d8-94fc-a96f43318821" providerId="ADAL" clId="{F7330E32-7247-4F0E-9873-E27508108499}" dt="2023-04-20T22:34:08.707" v="837"/>
          <ac:spMkLst>
            <pc:docMk/>
            <pc:sldMk cId="0" sldId="276"/>
            <ac:spMk id="6" creationId="{00000000-0000-0000-0000-000000000000}"/>
          </ac:spMkLst>
        </pc:spChg>
        <pc:spChg chg="add del mod ord">
          <ac:chgData name="Bandyopadhyay, Rwitam" userId="384ca036-9392-41d8-94fc-a96f43318821" providerId="ADAL" clId="{F7330E32-7247-4F0E-9873-E27508108499}" dt="2023-04-20T22:34:08.707" v="837"/>
          <ac:spMkLst>
            <pc:docMk/>
            <pc:sldMk cId="0" sldId="276"/>
            <ac:spMk id="7" creationId="{6FFCFBB4-45F1-EDAC-1588-289F5691427E}"/>
          </ac:spMkLst>
        </pc:spChg>
        <pc:spChg chg="add mod">
          <ac:chgData name="Bandyopadhyay, Rwitam" userId="384ca036-9392-41d8-94fc-a96f43318821" providerId="ADAL" clId="{F7330E32-7247-4F0E-9873-E27508108499}" dt="2023-04-23T20:34:43.064" v="2056"/>
          <ac:spMkLst>
            <pc:docMk/>
            <pc:sldMk cId="0" sldId="276"/>
            <ac:spMk id="7" creationId="{8771A5CB-DF09-4426-D1B2-092174D981D2}"/>
          </ac:spMkLst>
        </pc:spChg>
        <pc:spChg chg="add del mod ord">
          <ac:chgData name="Bandyopadhyay, Rwitam" userId="384ca036-9392-41d8-94fc-a96f43318821" providerId="ADAL" clId="{F7330E32-7247-4F0E-9873-E27508108499}" dt="2023-04-20T22:34:08.707" v="837"/>
          <ac:spMkLst>
            <pc:docMk/>
            <pc:sldMk cId="0" sldId="276"/>
            <ac:spMk id="8" creationId="{735F79D0-37C5-835A-ED28-6C3860DF2708}"/>
          </ac:spMkLst>
        </pc:spChg>
        <pc:spChg chg="add del mod">
          <ac:chgData name="Bandyopadhyay, Rwitam" userId="384ca036-9392-41d8-94fc-a96f43318821" providerId="ADAL" clId="{F7330E32-7247-4F0E-9873-E27508108499}" dt="2023-04-20T22:34:08.707" v="837"/>
          <ac:spMkLst>
            <pc:docMk/>
            <pc:sldMk cId="0" sldId="276"/>
            <ac:spMk id="9" creationId="{5023D5B1-65B9-E000-5C9C-30CC41690724}"/>
          </ac:spMkLst>
        </pc:spChg>
        <pc:spChg chg="add del mod">
          <ac:chgData name="Bandyopadhyay, Rwitam" userId="384ca036-9392-41d8-94fc-a96f43318821" providerId="ADAL" clId="{F7330E32-7247-4F0E-9873-E27508108499}" dt="2023-04-20T22:34:08.707" v="837"/>
          <ac:spMkLst>
            <pc:docMk/>
            <pc:sldMk cId="0" sldId="276"/>
            <ac:spMk id="10" creationId="{C82417BD-7E34-8B54-D481-E20A8CC21F8A}"/>
          </ac:spMkLst>
        </pc:spChg>
        <pc:spChg chg="add del mod">
          <ac:chgData name="Bandyopadhyay, Rwitam" userId="384ca036-9392-41d8-94fc-a96f43318821" providerId="ADAL" clId="{F7330E32-7247-4F0E-9873-E27508108499}" dt="2023-04-20T22:34:10.530" v="838" actId="478"/>
          <ac:spMkLst>
            <pc:docMk/>
            <pc:sldMk cId="0" sldId="276"/>
            <ac:spMk id="11" creationId="{20A1049E-661E-B554-96E2-3DDE4F90B707}"/>
          </ac:spMkLst>
        </pc:spChg>
        <pc:spChg chg="add del mod">
          <ac:chgData name="Bandyopadhyay, Rwitam" userId="384ca036-9392-41d8-94fc-a96f43318821" providerId="ADAL" clId="{F7330E32-7247-4F0E-9873-E27508108499}" dt="2023-04-20T22:34:11.132" v="839" actId="478"/>
          <ac:spMkLst>
            <pc:docMk/>
            <pc:sldMk cId="0" sldId="276"/>
            <ac:spMk id="12" creationId="{8670E1BC-AB5E-8485-9AB6-9C59D9CF59C7}"/>
          </ac:spMkLst>
        </pc:spChg>
        <pc:spChg chg="add mod">
          <ac:chgData name="Bandyopadhyay, Rwitam" userId="384ca036-9392-41d8-94fc-a96f43318821" providerId="ADAL" clId="{F7330E32-7247-4F0E-9873-E27508108499}" dt="2023-04-20T22:34:37.784" v="844"/>
          <ac:spMkLst>
            <pc:docMk/>
            <pc:sldMk cId="0" sldId="276"/>
            <ac:spMk id="13" creationId="{EE927C7F-9B66-C695-6A6D-DF3AEE0966EA}"/>
          </ac:spMkLst>
        </pc:spChg>
      </pc:sldChg>
      <pc:sldChg chg="add del">
        <pc:chgData name="Bandyopadhyay, Rwitam" userId="384ca036-9392-41d8-94fc-a96f43318821" providerId="ADAL" clId="{F7330E32-7247-4F0E-9873-E27508108499}" dt="2023-04-20T20:52:17.768" v="91" actId="47"/>
        <pc:sldMkLst>
          <pc:docMk/>
          <pc:sldMk cId="0" sldId="277"/>
        </pc:sldMkLst>
      </pc:sldChg>
      <pc:sldChg chg="add del">
        <pc:chgData name="Bandyopadhyay, Rwitam" userId="384ca036-9392-41d8-94fc-a96f43318821" providerId="ADAL" clId="{F7330E32-7247-4F0E-9873-E27508108499}" dt="2023-04-20T20:52:17.768" v="91" actId="47"/>
        <pc:sldMkLst>
          <pc:docMk/>
          <pc:sldMk cId="0" sldId="278"/>
        </pc:sldMkLst>
      </pc:sldChg>
      <pc:sldChg chg="add del">
        <pc:chgData name="Bandyopadhyay, Rwitam" userId="384ca036-9392-41d8-94fc-a96f43318821" providerId="ADAL" clId="{F7330E32-7247-4F0E-9873-E27508108499}" dt="2023-04-20T20:52:17.768" v="91" actId="47"/>
        <pc:sldMkLst>
          <pc:docMk/>
          <pc:sldMk cId="0" sldId="279"/>
        </pc:sldMkLst>
      </pc:sldChg>
      <pc:sldChg chg="addSp delSp modSp add del mod chgLayout">
        <pc:chgData name="Bandyopadhyay, Rwitam" userId="384ca036-9392-41d8-94fc-a96f43318821" providerId="ADAL" clId="{F7330E32-7247-4F0E-9873-E27508108499}" dt="2023-04-23T20:34:43.745" v="2057"/>
        <pc:sldMkLst>
          <pc:docMk/>
          <pc:sldMk cId="0" sldId="280"/>
        </pc:sldMkLst>
        <pc:spChg chg="mod ord">
          <ac:chgData name="Bandyopadhyay, Rwitam" userId="384ca036-9392-41d8-94fc-a96f43318821" providerId="ADAL" clId="{F7330E32-7247-4F0E-9873-E27508108499}" dt="2023-04-20T22:36:27.613" v="867"/>
          <ac:spMkLst>
            <pc:docMk/>
            <pc:sldMk cId="0" sldId="280"/>
            <ac:spMk id="3" creationId="{00000000-0000-0000-0000-000000000000}"/>
          </ac:spMkLst>
        </pc:spChg>
        <pc:spChg chg="mod">
          <ac:chgData name="Bandyopadhyay, Rwitam" userId="384ca036-9392-41d8-94fc-a96f43318821" providerId="ADAL" clId="{F7330E32-7247-4F0E-9873-E27508108499}" dt="2023-04-20T22:37:02.220" v="888" actId="12"/>
          <ac:spMkLst>
            <pc:docMk/>
            <pc:sldMk cId="0" sldId="280"/>
            <ac:spMk id="4" creationId="{00000000-0000-0000-0000-000000000000}"/>
          </ac:spMkLst>
        </pc:spChg>
        <pc:spChg chg="del mod ord">
          <ac:chgData name="Bandyopadhyay, Rwitam" userId="384ca036-9392-41d8-94fc-a96f43318821" providerId="ADAL" clId="{F7330E32-7247-4F0E-9873-E27508108499}" dt="2023-04-20T22:37:10.555" v="889" actId="478"/>
          <ac:spMkLst>
            <pc:docMk/>
            <pc:sldMk cId="0" sldId="280"/>
            <ac:spMk id="5" creationId="{00000000-0000-0000-0000-000000000000}"/>
          </ac:spMkLst>
        </pc:spChg>
        <pc:spChg chg="mod ord">
          <ac:chgData name="Bandyopadhyay, Rwitam" userId="384ca036-9392-41d8-94fc-a96f43318821" providerId="ADAL" clId="{F7330E32-7247-4F0E-9873-E27508108499}" dt="2023-04-20T22:36:27.613" v="867"/>
          <ac:spMkLst>
            <pc:docMk/>
            <pc:sldMk cId="0" sldId="280"/>
            <ac:spMk id="6" creationId="{00000000-0000-0000-0000-000000000000}"/>
          </ac:spMkLst>
        </pc:spChg>
        <pc:spChg chg="add mod">
          <ac:chgData name="Bandyopadhyay, Rwitam" userId="384ca036-9392-41d8-94fc-a96f43318821" providerId="ADAL" clId="{F7330E32-7247-4F0E-9873-E27508108499}" dt="2023-04-23T20:34:43.745" v="2057"/>
          <ac:spMkLst>
            <pc:docMk/>
            <pc:sldMk cId="0" sldId="280"/>
            <ac:spMk id="7" creationId="{891E6AC7-8E1B-6FA9-679D-730F328999E1}"/>
          </ac:spMkLst>
        </pc:spChg>
        <pc:spChg chg="add del mod ord">
          <ac:chgData name="Bandyopadhyay, Rwitam" userId="384ca036-9392-41d8-94fc-a96f43318821" providerId="ADAL" clId="{F7330E32-7247-4F0E-9873-E27508108499}" dt="2023-04-20T22:36:27.613" v="867"/>
          <ac:spMkLst>
            <pc:docMk/>
            <pc:sldMk cId="0" sldId="280"/>
            <ac:spMk id="7" creationId="{B970E478-EE4D-87AE-C7FB-02949FC19314}"/>
          </ac:spMkLst>
        </pc:spChg>
        <pc:spChg chg="add del mod ord">
          <ac:chgData name="Bandyopadhyay, Rwitam" userId="384ca036-9392-41d8-94fc-a96f43318821" providerId="ADAL" clId="{F7330E32-7247-4F0E-9873-E27508108499}" dt="2023-04-20T22:36:27.613" v="867"/>
          <ac:spMkLst>
            <pc:docMk/>
            <pc:sldMk cId="0" sldId="280"/>
            <ac:spMk id="8" creationId="{E41FF927-2A64-848D-C14A-056C61684C7D}"/>
          </ac:spMkLst>
        </pc:spChg>
        <pc:spChg chg="add del mod">
          <ac:chgData name="Bandyopadhyay, Rwitam" userId="384ca036-9392-41d8-94fc-a96f43318821" providerId="ADAL" clId="{F7330E32-7247-4F0E-9873-E27508108499}" dt="2023-04-20T22:36:27.613" v="867"/>
          <ac:spMkLst>
            <pc:docMk/>
            <pc:sldMk cId="0" sldId="280"/>
            <ac:spMk id="9" creationId="{EFCA7D4C-5513-CF4D-4D18-7DCAB26F7BDA}"/>
          </ac:spMkLst>
        </pc:spChg>
        <pc:spChg chg="add del mod">
          <ac:chgData name="Bandyopadhyay, Rwitam" userId="384ca036-9392-41d8-94fc-a96f43318821" providerId="ADAL" clId="{F7330E32-7247-4F0E-9873-E27508108499}" dt="2023-04-20T22:36:27.613" v="867"/>
          <ac:spMkLst>
            <pc:docMk/>
            <pc:sldMk cId="0" sldId="280"/>
            <ac:spMk id="10" creationId="{CA0DB7A0-020F-E386-5DA5-83EBA1D3F973}"/>
          </ac:spMkLst>
        </pc:spChg>
        <pc:spChg chg="add del mod">
          <ac:chgData name="Bandyopadhyay, Rwitam" userId="384ca036-9392-41d8-94fc-a96f43318821" providerId="ADAL" clId="{F7330E32-7247-4F0E-9873-E27508108499}" dt="2023-04-20T22:36:32.537" v="868" actId="478"/>
          <ac:spMkLst>
            <pc:docMk/>
            <pc:sldMk cId="0" sldId="280"/>
            <ac:spMk id="11" creationId="{D3988619-53B1-20B5-1579-6CC97B8403E3}"/>
          </ac:spMkLst>
        </pc:spChg>
        <pc:spChg chg="add del mod">
          <ac:chgData name="Bandyopadhyay, Rwitam" userId="384ca036-9392-41d8-94fc-a96f43318821" providerId="ADAL" clId="{F7330E32-7247-4F0E-9873-E27508108499}" dt="2023-04-20T22:36:33.376" v="869" actId="478"/>
          <ac:spMkLst>
            <pc:docMk/>
            <pc:sldMk cId="0" sldId="280"/>
            <ac:spMk id="12" creationId="{2BD4D25D-DD5F-0CB2-3D32-DEFBC19B89ED}"/>
          </ac:spMkLst>
        </pc:spChg>
      </pc:sldChg>
      <pc:sldChg chg="addSp delSp modSp add del mod chgLayout">
        <pc:chgData name="Bandyopadhyay, Rwitam" userId="384ca036-9392-41d8-94fc-a96f43318821" providerId="ADAL" clId="{F7330E32-7247-4F0E-9873-E27508108499}" dt="2023-04-23T20:34:44.385" v="2058"/>
        <pc:sldMkLst>
          <pc:docMk/>
          <pc:sldMk cId="0" sldId="281"/>
        </pc:sldMkLst>
        <pc:spChg chg="mod ord">
          <ac:chgData name="Bandyopadhyay, Rwitam" userId="384ca036-9392-41d8-94fc-a96f43318821" providerId="ADAL" clId="{F7330E32-7247-4F0E-9873-E27508108499}" dt="2023-04-20T22:55:55.965" v="894"/>
          <ac:spMkLst>
            <pc:docMk/>
            <pc:sldMk cId="0" sldId="281"/>
            <ac:spMk id="2" creationId="{00000000-0000-0000-0000-000000000000}"/>
          </ac:spMkLst>
        </pc:spChg>
        <pc:spChg chg="mod">
          <ac:chgData name="Bandyopadhyay, Rwitam" userId="384ca036-9392-41d8-94fc-a96f43318821" providerId="ADAL" clId="{F7330E32-7247-4F0E-9873-E27508108499}" dt="2023-04-20T22:57:03.286" v="919" actId="1076"/>
          <ac:spMkLst>
            <pc:docMk/>
            <pc:sldMk cId="0" sldId="281"/>
            <ac:spMk id="4" creationId="{00000000-0000-0000-0000-000000000000}"/>
          </ac:spMkLst>
        </pc:spChg>
        <pc:spChg chg="del mod ord">
          <ac:chgData name="Bandyopadhyay, Rwitam" userId="384ca036-9392-41d8-94fc-a96f43318821" providerId="ADAL" clId="{F7330E32-7247-4F0E-9873-E27508108499}" dt="2023-04-20T22:56:01.133" v="896" actId="478"/>
          <ac:spMkLst>
            <pc:docMk/>
            <pc:sldMk cId="0" sldId="281"/>
            <ac:spMk id="5" creationId="{00000000-0000-0000-0000-000000000000}"/>
          </ac:spMkLst>
        </pc:spChg>
        <pc:spChg chg="mod ord">
          <ac:chgData name="Bandyopadhyay, Rwitam" userId="384ca036-9392-41d8-94fc-a96f43318821" providerId="ADAL" clId="{F7330E32-7247-4F0E-9873-E27508108499}" dt="2023-04-20T22:55:42.543" v="892"/>
          <ac:spMkLst>
            <pc:docMk/>
            <pc:sldMk cId="0" sldId="281"/>
            <ac:spMk id="6" creationId="{00000000-0000-0000-0000-000000000000}"/>
          </ac:spMkLst>
        </pc:spChg>
        <pc:spChg chg="add del mod ord">
          <ac:chgData name="Bandyopadhyay, Rwitam" userId="384ca036-9392-41d8-94fc-a96f43318821" providerId="ADAL" clId="{F7330E32-7247-4F0E-9873-E27508108499}" dt="2023-04-20T22:55:42.543" v="892"/>
          <ac:spMkLst>
            <pc:docMk/>
            <pc:sldMk cId="0" sldId="281"/>
            <ac:spMk id="7" creationId="{65B7601A-7B2B-1275-2E03-26D48154F6D2}"/>
          </ac:spMkLst>
        </pc:spChg>
        <pc:spChg chg="add mod">
          <ac:chgData name="Bandyopadhyay, Rwitam" userId="384ca036-9392-41d8-94fc-a96f43318821" providerId="ADAL" clId="{F7330E32-7247-4F0E-9873-E27508108499}" dt="2023-04-23T20:34:44.385" v="2058"/>
          <ac:spMkLst>
            <pc:docMk/>
            <pc:sldMk cId="0" sldId="281"/>
            <ac:spMk id="7" creationId="{F497B2F8-EEE3-409F-D77E-C7DDC8C8E51B}"/>
          </ac:spMkLst>
        </pc:spChg>
        <pc:spChg chg="add del mod ord">
          <ac:chgData name="Bandyopadhyay, Rwitam" userId="384ca036-9392-41d8-94fc-a96f43318821" providerId="ADAL" clId="{F7330E32-7247-4F0E-9873-E27508108499}" dt="2023-04-20T22:55:42.543" v="892"/>
          <ac:spMkLst>
            <pc:docMk/>
            <pc:sldMk cId="0" sldId="281"/>
            <ac:spMk id="8" creationId="{941BBA32-AA3E-CA1B-92C4-634C6BB3FC1E}"/>
          </ac:spMkLst>
        </pc:spChg>
        <pc:spChg chg="add del mod">
          <ac:chgData name="Bandyopadhyay, Rwitam" userId="384ca036-9392-41d8-94fc-a96f43318821" providerId="ADAL" clId="{F7330E32-7247-4F0E-9873-E27508108499}" dt="2023-04-20T22:55:42.543" v="892"/>
          <ac:spMkLst>
            <pc:docMk/>
            <pc:sldMk cId="0" sldId="281"/>
            <ac:spMk id="9" creationId="{8BCA1FA9-2CBC-A303-38B6-848801EE4929}"/>
          </ac:spMkLst>
        </pc:spChg>
        <pc:spChg chg="add del mod">
          <ac:chgData name="Bandyopadhyay, Rwitam" userId="384ca036-9392-41d8-94fc-a96f43318821" providerId="ADAL" clId="{F7330E32-7247-4F0E-9873-E27508108499}" dt="2023-04-20T22:55:42.543" v="892"/>
          <ac:spMkLst>
            <pc:docMk/>
            <pc:sldMk cId="0" sldId="281"/>
            <ac:spMk id="10" creationId="{BD644A63-56F4-6A18-7942-7B60F06E2605}"/>
          </ac:spMkLst>
        </pc:spChg>
        <pc:spChg chg="add mod">
          <ac:chgData name="Bandyopadhyay, Rwitam" userId="384ca036-9392-41d8-94fc-a96f43318821" providerId="ADAL" clId="{F7330E32-7247-4F0E-9873-E27508108499}" dt="2023-04-20T22:55:51.472" v="893"/>
          <ac:spMkLst>
            <pc:docMk/>
            <pc:sldMk cId="0" sldId="281"/>
            <ac:spMk id="11" creationId="{208D7CCE-BEA6-E116-9862-34F86A9A8001}"/>
          </ac:spMkLst>
        </pc:spChg>
        <pc:spChg chg="add del mod">
          <ac:chgData name="Bandyopadhyay, Rwitam" userId="384ca036-9392-41d8-94fc-a96f43318821" providerId="ADAL" clId="{F7330E32-7247-4F0E-9873-E27508108499}" dt="2023-04-20T22:55:58.416" v="895" actId="478"/>
          <ac:spMkLst>
            <pc:docMk/>
            <pc:sldMk cId="0" sldId="281"/>
            <ac:spMk id="12" creationId="{88854E6D-83FC-725C-975D-61F3AF90206A}"/>
          </ac:spMkLst>
        </pc:spChg>
        <pc:picChg chg="mod">
          <ac:chgData name="Bandyopadhyay, Rwitam" userId="384ca036-9392-41d8-94fc-a96f43318821" providerId="ADAL" clId="{F7330E32-7247-4F0E-9873-E27508108499}" dt="2023-04-20T22:57:02.684" v="918" actId="1076"/>
          <ac:picMkLst>
            <pc:docMk/>
            <pc:sldMk cId="0" sldId="281"/>
            <ac:picMk id="3" creationId="{00000000-0000-0000-0000-000000000000}"/>
          </ac:picMkLst>
        </pc:picChg>
      </pc:sldChg>
      <pc:sldChg chg="addSp delSp modSp add del mod chgLayout">
        <pc:chgData name="Bandyopadhyay, Rwitam" userId="384ca036-9392-41d8-94fc-a96f43318821" providerId="ADAL" clId="{F7330E32-7247-4F0E-9873-E27508108499}" dt="2023-04-23T20:34:45.178" v="2059"/>
        <pc:sldMkLst>
          <pc:docMk/>
          <pc:sldMk cId="0" sldId="282"/>
        </pc:sldMkLst>
        <pc:spChg chg="del">
          <ac:chgData name="Bandyopadhyay, Rwitam" userId="384ca036-9392-41d8-94fc-a96f43318821" providerId="ADAL" clId="{F7330E32-7247-4F0E-9873-E27508108499}" dt="2023-04-20T23:04:06.288" v="987" actId="478"/>
          <ac:spMkLst>
            <pc:docMk/>
            <pc:sldMk cId="0" sldId="282"/>
            <ac:spMk id="6" creationId="{00000000-0000-0000-0000-000000000000}"/>
          </ac:spMkLst>
        </pc:spChg>
        <pc:spChg chg="del">
          <ac:chgData name="Bandyopadhyay, Rwitam" userId="384ca036-9392-41d8-94fc-a96f43318821" providerId="ADAL" clId="{F7330E32-7247-4F0E-9873-E27508108499}" dt="2023-04-20T23:01:00.480" v="930" actId="478"/>
          <ac:spMkLst>
            <pc:docMk/>
            <pc:sldMk cId="0" sldId="282"/>
            <ac:spMk id="7" creationId="{00000000-0000-0000-0000-000000000000}"/>
          </ac:spMkLst>
        </pc:spChg>
        <pc:spChg chg="mod ord">
          <ac:chgData name="Bandyopadhyay, Rwitam" userId="384ca036-9392-41d8-94fc-a96f43318821" providerId="ADAL" clId="{F7330E32-7247-4F0E-9873-E27508108499}" dt="2023-04-20T23:00:55.068" v="928"/>
          <ac:spMkLst>
            <pc:docMk/>
            <pc:sldMk cId="0" sldId="282"/>
            <ac:spMk id="8" creationId="{00000000-0000-0000-0000-000000000000}"/>
          </ac:spMkLst>
        </pc:spChg>
        <pc:spChg chg="mod">
          <ac:chgData name="Bandyopadhyay, Rwitam" userId="384ca036-9392-41d8-94fc-a96f43318821" providerId="ADAL" clId="{F7330E32-7247-4F0E-9873-E27508108499}" dt="2023-04-20T23:01:05.573" v="931" actId="2711"/>
          <ac:spMkLst>
            <pc:docMk/>
            <pc:sldMk cId="0" sldId="282"/>
            <ac:spMk id="9" creationId="{00000000-0000-0000-0000-000000000000}"/>
          </ac:spMkLst>
        </pc:spChg>
        <pc:spChg chg="add del mod">
          <ac:chgData name="Bandyopadhyay, Rwitam" userId="384ca036-9392-41d8-94fc-a96f43318821" providerId="ADAL" clId="{F7330E32-7247-4F0E-9873-E27508108499}" dt="2023-04-20T23:03:25.054" v="979" actId="478"/>
          <ac:spMkLst>
            <pc:docMk/>
            <pc:sldMk cId="0" sldId="282"/>
            <ac:spMk id="13" creationId="{00000000-0000-0000-0000-000000000000}"/>
          </ac:spMkLst>
        </pc:spChg>
        <pc:spChg chg="add mod">
          <ac:chgData name="Bandyopadhyay, Rwitam" userId="384ca036-9392-41d8-94fc-a96f43318821" providerId="ADAL" clId="{F7330E32-7247-4F0E-9873-E27508108499}" dt="2023-04-23T20:34:45.178" v="2059"/>
          <ac:spMkLst>
            <pc:docMk/>
            <pc:sldMk cId="0" sldId="282"/>
            <ac:spMk id="13" creationId="{3B2531B5-F73E-35A7-1F15-43D1DB5AAFBE}"/>
          </ac:spMkLst>
        </pc:spChg>
        <pc:spChg chg="mod">
          <ac:chgData name="Bandyopadhyay, Rwitam" userId="384ca036-9392-41d8-94fc-a96f43318821" providerId="ADAL" clId="{F7330E32-7247-4F0E-9873-E27508108499}" dt="2023-04-20T23:01:25.413" v="935" actId="2711"/>
          <ac:spMkLst>
            <pc:docMk/>
            <pc:sldMk cId="0" sldId="282"/>
            <ac:spMk id="17" creationId="{00000000-0000-0000-0000-000000000000}"/>
          </ac:spMkLst>
        </pc:spChg>
        <pc:spChg chg="mod">
          <ac:chgData name="Bandyopadhyay, Rwitam" userId="384ca036-9392-41d8-94fc-a96f43318821" providerId="ADAL" clId="{F7330E32-7247-4F0E-9873-E27508108499}" dt="2023-04-20T23:01:37.049" v="938" actId="404"/>
          <ac:spMkLst>
            <pc:docMk/>
            <pc:sldMk cId="0" sldId="282"/>
            <ac:spMk id="18" creationId="{00000000-0000-0000-0000-000000000000}"/>
          </ac:spMkLst>
        </pc:spChg>
        <pc:spChg chg="mod">
          <ac:chgData name="Bandyopadhyay, Rwitam" userId="384ca036-9392-41d8-94fc-a96f43318821" providerId="ADAL" clId="{F7330E32-7247-4F0E-9873-E27508108499}" dt="2023-04-20T23:01:34.469" v="937" actId="404"/>
          <ac:spMkLst>
            <pc:docMk/>
            <pc:sldMk cId="0" sldId="282"/>
            <ac:spMk id="19" creationId="{00000000-0000-0000-0000-000000000000}"/>
          </ac:spMkLst>
        </pc:spChg>
        <pc:spChg chg="add mod ord">
          <ac:chgData name="Bandyopadhyay, Rwitam" userId="384ca036-9392-41d8-94fc-a96f43318821" providerId="ADAL" clId="{F7330E32-7247-4F0E-9873-E27508108499}" dt="2023-04-20T23:00:55.068" v="928"/>
          <ac:spMkLst>
            <pc:docMk/>
            <pc:sldMk cId="0" sldId="282"/>
            <ac:spMk id="25" creationId="{37B175BF-B091-7701-378D-823E34224572}"/>
          </ac:spMkLst>
        </pc:spChg>
        <pc:spChg chg="add del mod ord">
          <ac:chgData name="Bandyopadhyay, Rwitam" userId="384ca036-9392-41d8-94fc-a96f43318821" providerId="ADAL" clId="{F7330E32-7247-4F0E-9873-E27508108499}" dt="2023-04-20T23:00:55.068" v="928"/>
          <ac:spMkLst>
            <pc:docMk/>
            <pc:sldMk cId="0" sldId="282"/>
            <ac:spMk id="26" creationId="{BFBB4D70-7C07-DDBB-B10E-2A5A0C57EBAB}"/>
          </ac:spMkLst>
        </pc:spChg>
        <pc:spChg chg="add del mod">
          <ac:chgData name="Bandyopadhyay, Rwitam" userId="384ca036-9392-41d8-94fc-a96f43318821" providerId="ADAL" clId="{F7330E32-7247-4F0E-9873-E27508108499}" dt="2023-04-20T23:00:55.068" v="928"/>
          <ac:spMkLst>
            <pc:docMk/>
            <pc:sldMk cId="0" sldId="282"/>
            <ac:spMk id="27" creationId="{449DB061-6FC3-155B-70DB-BFCD88FD7C66}"/>
          </ac:spMkLst>
        </pc:spChg>
        <pc:spChg chg="add del mod">
          <ac:chgData name="Bandyopadhyay, Rwitam" userId="384ca036-9392-41d8-94fc-a96f43318821" providerId="ADAL" clId="{F7330E32-7247-4F0E-9873-E27508108499}" dt="2023-04-20T23:00:55.068" v="928"/>
          <ac:spMkLst>
            <pc:docMk/>
            <pc:sldMk cId="0" sldId="282"/>
            <ac:spMk id="28" creationId="{C0120103-36D8-A7A1-BF2C-CC80259006E9}"/>
          </ac:spMkLst>
        </pc:spChg>
        <pc:spChg chg="add del mod">
          <ac:chgData name="Bandyopadhyay, Rwitam" userId="384ca036-9392-41d8-94fc-a96f43318821" providerId="ADAL" clId="{F7330E32-7247-4F0E-9873-E27508108499}" dt="2023-04-20T23:00:57.481" v="929" actId="478"/>
          <ac:spMkLst>
            <pc:docMk/>
            <pc:sldMk cId="0" sldId="282"/>
            <ac:spMk id="29" creationId="{8EE5D63D-AB83-2514-814F-80C59D106DE4}"/>
          </ac:spMkLst>
        </pc:spChg>
        <pc:spChg chg="add del mod">
          <ac:chgData name="Bandyopadhyay, Rwitam" userId="384ca036-9392-41d8-94fc-a96f43318821" providerId="ADAL" clId="{F7330E32-7247-4F0E-9873-E27508108499}" dt="2023-04-20T23:02:54.330" v="967" actId="22"/>
          <ac:spMkLst>
            <pc:docMk/>
            <pc:sldMk cId="0" sldId="282"/>
            <ac:spMk id="31" creationId="{29576D8D-BE11-C500-2858-3B0C0812FBC9}"/>
          </ac:spMkLst>
        </pc:spChg>
        <pc:spChg chg="add mod">
          <ac:chgData name="Bandyopadhyay, Rwitam" userId="384ca036-9392-41d8-94fc-a96f43318821" providerId="ADAL" clId="{F7330E32-7247-4F0E-9873-E27508108499}" dt="2023-04-20T23:03:54.167" v="986" actId="207"/>
          <ac:spMkLst>
            <pc:docMk/>
            <pc:sldMk cId="0" sldId="282"/>
            <ac:spMk id="32" creationId="{77407019-144E-9D00-EF12-0E271DD70A02}"/>
          </ac:spMkLst>
        </pc:spChg>
      </pc:sldChg>
      <pc:sldChg chg="addSp delSp modSp mod chgLayout">
        <pc:chgData name="Bandyopadhyay, Rwitam" userId="384ca036-9392-41d8-94fc-a96f43318821" providerId="ADAL" clId="{F7330E32-7247-4F0E-9873-E27508108499}" dt="2023-04-21T00:31:20.471" v="1987" actId="1076"/>
        <pc:sldMkLst>
          <pc:docMk/>
          <pc:sldMk cId="2138744924" sldId="283"/>
        </pc:sldMkLst>
        <pc:spChg chg="mod ord">
          <ac:chgData name="Bandyopadhyay, Rwitam" userId="384ca036-9392-41d8-94fc-a96f43318821" providerId="ADAL" clId="{F7330E32-7247-4F0E-9873-E27508108499}" dt="2023-04-21T00:31:03.127" v="1983" actId="700"/>
          <ac:spMkLst>
            <pc:docMk/>
            <pc:sldMk cId="2138744924" sldId="283"/>
            <ac:spMk id="2" creationId="{157B785B-7419-6444-8F7C-456DADFC9CDE}"/>
          </ac:spMkLst>
        </pc:spChg>
        <pc:spChg chg="add del mod ord">
          <ac:chgData name="Bandyopadhyay, Rwitam" userId="384ca036-9392-41d8-94fc-a96f43318821" providerId="ADAL" clId="{F7330E32-7247-4F0E-9873-E27508108499}" dt="2023-04-21T00:31:04.879" v="1984" actId="478"/>
          <ac:spMkLst>
            <pc:docMk/>
            <pc:sldMk cId="2138744924" sldId="283"/>
            <ac:spMk id="3" creationId="{D4927B4C-7BD0-2AEE-7D2E-9D356E6DD5AF}"/>
          </ac:spMkLst>
        </pc:spChg>
        <pc:spChg chg="add del mod ord">
          <ac:chgData name="Bandyopadhyay, Rwitam" userId="384ca036-9392-41d8-94fc-a96f43318821" providerId="ADAL" clId="{F7330E32-7247-4F0E-9873-E27508108499}" dt="2023-04-21T00:31:13.062" v="1986" actId="478"/>
          <ac:spMkLst>
            <pc:docMk/>
            <pc:sldMk cId="2138744924" sldId="283"/>
            <ac:spMk id="4" creationId="{E69D537E-1201-948E-C4E5-EA2B5DAE861F}"/>
          </ac:spMkLst>
        </pc:spChg>
        <pc:spChg chg="mod ord">
          <ac:chgData name="Bandyopadhyay, Rwitam" userId="384ca036-9392-41d8-94fc-a96f43318821" providerId="ADAL" clId="{F7330E32-7247-4F0E-9873-E27508108499}" dt="2023-04-21T00:31:03.127" v="1983" actId="700"/>
          <ac:spMkLst>
            <pc:docMk/>
            <pc:sldMk cId="2138744924" sldId="283"/>
            <ac:spMk id="5" creationId="{A89144A8-6334-C146-B40F-BF5885E42CD8}"/>
          </ac:spMkLst>
        </pc:spChg>
        <pc:spChg chg="mod ord">
          <ac:chgData name="Bandyopadhyay, Rwitam" userId="384ca036-9392-41d8-94fc-a96f43318821" providerId="ADAL" clId="{F7330E32-7247-4F0E-9873-E27508108499}" dt="2023-04-21T00:31:03.127" v="1983" actId="700"/>
          <ac:spMkLst>
            <pc:docMk/>
            <pc:sldMk cId="2138744924" sldId="283"/>
            <ac:spMk id="6" creationId="{F12AC305-62D1-0B42-86B3-CE1813F5523B}"/>
          </ac:spMkLst>
        </pc:spChg>
        <pc:graphicFrameChg chg="mod">
          <ac:chgData name="Bandyopadhyay, Rwitam" userId="384ca036-9392-41d8-94fc-a96f43318821" providerId="ADAL" clId="{F7330E32-7247-4F0E-9873-E27508108499}" dt="2023-04-21T00:31:20.471" v="1987" actId="1076"/>
          <ac:graphicFrameMkLst>
            <pc:docMk/>
            <pc:sldMk cId="2138744924" sldId="283"/>
            <ac:graphicFrameMk id="7" creationId="{BAE33F77-1DCB-C367-1F3A-4E5624B52D8A}"/>
          </ac:graphicFrameMkLst>
        </pc:graphicFrameChg>
      </pc:sldChg>
      <pc:sldChg chg="modSp mod modNotesTx">
        <pc:chgData name="Bandyopadhyay, Rwitam" userId="384ca036-9392-41d8-94fc-a96f43318821" providerId="ADAL" clId="{F7330E32-7247-4F0E-9873-E27508108499}" dt="2023-04-21T00:31:57.812" v="2003" actId="113"/>
        <pc:sldMkLst>
          <pc:docMk/>
          <pc:sldMk cId="1885007205" sldId="284"/>
        </pc:sldMkLst>
        <pc:spChg chg="mod">
          <ac:chgData name="Bandyopadhyay, Rwitam" userId="384ca036-9392-41d8-94fc-a96f43318821" providerId="ADAL" clId="{F7330E32-7247-4F0E-9873-E27508108499}" dt="2023-04-21T00:31:57.812" v="2003" actId="113"/>
          <ac:spMkLst>
            <pc:docMk/>
            <pc:sldMk cId="1885007205" sldId="284"/>
            <ac:spMk id="3" creationId="{1AD992F9-30A9-E64B-A6C3-8EE29DCD6203}"/>
          </ac:spMkLst>
        </pc:spChg>
      </pc:sldChg>
      <pc:sldChg chg="addSp delSp modSp add del mod chgLayout">
        <pc:chgData name="Bandyopadhyay, Rwitam" userId="384ca036-9392-41d8-94fc-a96f43318821" providerId="ADAL" clId="{F7330E32-7247-4F0E-9873-E27508108499}" dt="2023-04-23T20:34:46.733" v="2060"/>
        <pc:sldMkLst>
          <pc:docMk/>
          <pc:sldMk cId="0" sldId="285"/>
        </pc:sldMkLst>
        <pc:spChg chg="mod ord">
          <ac:chgData name="Bandyopadhyay, Rwitam" userId="384ca036-9392-41d8-94fc-a96f43318821" providerId="ADAL" clId="{F7330E32-7247-4F0E-9873-E27508108499}" dt="2023-04-20T23:05:15.774" v="990"/>
          <ac:spMkLst>
            <pc:docMk/>
            <pc:sldMk cId="0" sldId="285"/>
            <ac:spMk id="3" creationId="{00000000-0000-0000-0000-000000000000}"/>
          </ac:spMkLst>
        </pc:spChg>
        <pc:spChg chg="mod">
          <ac:chgData name="Bandyopadhyay, Rwitam" userId="384ca036-9392-41d8-94fc-a96f43318821" providerId="ADAL" clId="{F7330E32-7247-4F0E-9873-E27508108499}" dt="2023-04-20T23:06:02.157" v="1015" actId="20577"/>
          <ac:spMkLst>
            <pc:docMk/>
            <pc:sldMk cId="0" sldId="285"/>
            <ac:spMk id="4" creationId="{00000000-0000-0000-0000-000000000000}"/>
          </ac:spMkLst>
        </pc:spChg>
        <pc:spChg chg="del mod ord">
          <ac:chgData name="Bandyopadhyay, Rwitam" userId="384ca036-9392-41d8-94fc-a96f43318821" providerId="ADAL" clId="{F7330E32-7247-4F0E-9873-E27508108499}" dt="2023-04-20T23:05:23.074" v="993" actId="478"/>
          <ac:spMkLst>
            <pc:docMk/>
            <pc:sldMk cId="0" sldId="285"/>
            <ac:spMk id="5" creationId="{00000000-0000-0000-0000-000000000000}"/>
          </ac:spMkLst>
        </pc:spChg>
        <pc:spChg chg="mod ord">
          <ac:chgData name="Bandyopadhyay, Rwitam" userId="384ca036-9392-41d8-94fc-a96f43318821" providerId="ADAL" clId="{F7330E32-7247-4F0E-9873-E27508108499}" dt="2023-04-20T23:05:15.774" v="990"/>
          <ac:spMkLst>
            <pc:docMk/>
            <pc:sldMk cId="0" sldId="285"/>
            <ac:spMk id="6" creationId="{00000000-0000-0000-0000-000000000000}"/>
          </ac:spMkLst>
        </pc:spChg>
        <pc:spChg chg="add mod">
          <ac:chgData name="Bandyopadhyay, Rwitam" userId="384ca036-9392-41d8-94fc-a96f43318821" providerId="ADAL" clId="{F7330E32-7247-4F0E-9873-E27508108499}" dt="2023-04-23T20:34:46.733" v="2060"/>
          <ac:spMkLst>
            <pc:docMk/>
            <pc:sldMk cId="0" sldId="285"/>
            <ac:spMk id="7" creationId="{17624FD4-69DA-145E-F548-51AC2222DB6A}"/>
          </ac:spMkLst>
        </pc:spChg>
        <pc:spChg chg="add del mod ord">
          <ac:chgData name="Bandyopadhyay, Rwitam" userId="384ca036-9392-41d8-94fc-a96f43318821" providerId="ADAL" clId="{F7330E32-7247-4F0E-9873-E27508108499}" dt="2023-04-20T23:05:15.774" v="990"/>
          <ac:spMkLst>
            <pc:docMk/>
            <pc:sldMk cId="0" sldId="285"/>
            <ac:spMk id="7" creationId="{D08E53F2-8873-9C7C-276D-70F43A961737}"/>
          </ac:spMkLst>
        </pc:spChg>
        <pc:spChg chg="add del mod ord">
          <ac:chgData name="Bandyopadhyay, Rwitam" userId="384ca036-9392-41d8-94fc-a96f43318821" providerId="ADAL" clId="{F7330E32-7247-4F0E-9873-E27508108499}" dt="2023-04-20T23:05:15.774" v="990"/>
          <ac:spMkLst>
            <pc:docMk/>
            <pc:sldMk cId="0" sldId="285"/>
            <ac:spMk id="8" creationId="{15DCF016-49A2-FCF1-3E5C-D0393B3D58F9}"/>
          </ac:spMkLst>
        </pc:spChg>
        <pc:spChg chg="add del mod">
          <ac:chgData name="Bandyopadhyay, Rwitam" userId="384ca036-9392-41d8-94fc-a96f43318821" providerId="ADAL" clId="{F7330E32-7247-4F0E-9873-E27508108499}" dt="2023-04-20T23:05:15.774" v="990"/>
          <ac:spMkLst>
            <pc:docMk/>
            <pc:sldMk cId="0" sldId="285"/>
            <ac:spMk id="9" creationId="{B3C2CF72-6E32-A651-57EB-910A501DC286}"/>
          </ac:spMkLst>
        </pc:spChg>
        <pc:spChg chg="add del mod">
          <ac:chgData name="Bandyopadhyay, Rwitam" userId="384ca036-9392-41d8-94fc-a96f43318821" providerId="ADAL" clId="{F7330E32-7247-4F0E-9873-E27508108499}" dt="2023-04-20T23:05:15.774" v="990"/>
          <ac:spMkLst>
            <pc:docMk/>
            <pc:sldMk cId="0" sldId="285"/>
            <ac:spMk id="10" creationId="{D7BB07D1-F252-8C0A-7694-9AAB950F2701}"/>
          </ac:spMkLst>
        </pc:spChg>
        <pc:spChg chg="add del mod">
          <ac:chgData name="Bandyopadhyay, Rwitam" userId="384ca036-9392-41d8-94fc-a96f43318821" providerId="ADAL" clId="{F7330E32-7247-4F0E-9873-E27508108499}" dt="2023-04-20T23:05:17.114" v="991" actId="478"/>
          <ac:spMkLst>
            <pc:docMk/>
            <pc:sldMk cId="0" sldId="285"/>
            <ac:spMk id="11" creationId="{23169B28-1DE9-C8D8-0AF8-7E3B373EB2A8}"/>
          </ac:spMkLst>
        </pc:spChg>
        <pc:spChg chg="add del mod">
          <ac:chgData name="Bandyopadhyay, Rwitam" userId="384ca036-9392-41d8-94fc-a96f43318821" providerId="ADAL" clId="{F7330E32-7247-4F0E-9873-E27508108499}" dt="2023-04-20T23:05:20.059" v="992" actId="478"/>
          <ac:spMkLst>
            <pc:docMk/>
            <pc:sldMk cId="0" sldId="285"/>
            <ac:spMk id="12" creationId="{8718C482-58F1-6F65-45B6-1AEAB954B561}"/>
          </ac:spMkLst>
        </pc:spChg>
      </pc:sldChg>
      <pc:sldChg chg="addSp delSp modSp add del mod chgLayout">
        <pc:chgData name="Bandyopadhyay, Rwitam" userId="384ca036-9392-41d8-94fc-a96f43318821" providerId="ADAL" clId="{F7330E32-7247-4F0E-9873-E27508108499}" dt="2023-04-23T20:34:47.376" v="2061"/>
        <pc:sldMkLst>
          <pc:docMk/>
          <pc:sldMk cId="0" sldId="286"/>
        </pc:sldMkLst>
        <pc:spChg chg="mod ord">
          <ac:chgData name="Bandyopadhyay, Rwitam" userId="384ca036-9392-41d8-94fc-a96f43318821" providerId="ADAL" clId="{F7330E32-7247-4F0E-9873-E27508108499}" dt="2023-04-20T23:06:28.959" v="1018"/>
          <ac:spMkLst>
            <pc:docMk/>
            <pc:sldMk cId="0" sldId="286"/>
            <ac:spMk id="2" creationId="{00000000-0000-0000-0000-000000000000}"/>
          </ac:spMkLst>
        </pc:spChg>
        <pc:spChg chg="del mod ord">
          <ac:chgData name="Bandyopadhyay, Rwitam" userId="384ca036-9392-41d8-94fc-a96f43318821" providerId="ADAL" clId="{F7330E32-7247-4F0E-9873-E27508108499}" dt="2023-04-20T23:06:34.135" v="1020" actId="478"/>
          <ac:spMkLst>
            <pc:docMk/>
            <pc:sldMk cId="0" sldId="286"/>
            <ac:spMk id="4" creationId="{00000000-0000-0000-0000-000000000000}"/>
          </ac:spMkLst>
        </pc:spChg>
        <pc:spChg chg="mod ord">
          <ac:chgData name="Bandyopadhyay, Rwitam" userId="384ca036-9392-41d8-94fc-a96f43318821" providerId="ADAL" clId="{F7330E32-7247-4F0E-9873-E27508108499}" dt="2023-04-20T23:06:28.959" v="1018"/>
          <ac:spMkLst>
            <pc:docMk/>
            <pc:sldMk cId="0" sldId="286"/>
            <ac:spMk id="5" creationId="{00000000-0000-0000-0000-000000000000}"/>
          </ac:spMkLst>
        </pc:spChg>
        <pc:spChg chg="add mod">
          <ac:chgData name="Bandyopadhyay, Rwitam" userId="384ca036-9392-41d8-94fc-a96f43318821" providerId="ADAL" clId="{F7330E32-7247-4F0E-9873-E27508108499}" dt="2023-04-23T20:34:47.376" v="2061"/>
          <ac:spMkLst>
            <pc:docMk/>
            <pc:sldMk cId="0" sldId="286"/>
            <ac:spMk id="6" creationId="{4C66071B-CA40-816F-5915-3362F0A0A098}"/>
          </ac:spMkLst>
        </pc:spChg>
        <pc:spChg chg="add del mod ord">
          <ac:chgData name="Bandyopadhyay, Rwitam" userId="384ca036-9392-41d8-94fc-a96f43318821" providerId="ADAL" clId="{F7330E32-7247-4F0E-9873-E27508108499}" dt="2023-04-20T23:06:28.959" v="1018"/>
          <ac:spMkLst>
            <pc:docMk/>
            <pc:sldMk cId="0" sldId="286"/>
            <ac:spMk id="6" creationId="{7696E755-696A-F035-86FA-574CDD281CA6}"/>
          </ac:spMkLst>
        </pc:spChg>
        <pc:spChg chg="add del mod ord">
          <ac:chgData name="Bandyopadhyay, Rwitam" userId="384ca036-9392-41d8-94fc-a96f43318821" providerId="ADAL" clId="{F7330E32-7247-4F0E-9873-E27508108499}" dt="2023-04-20T23:06:28.959" v="1018"/>
          <ac:spMkLst>
            <pc:docMk/>
            <pc:sldMk cId="0" sldId="286"/>
            <ac:spMk id="7" creationId="{81F46484-5983-1CFB-62F4-6F86FE68F5E1}"/>
          </ac:spMkLst>
        </pc:spChg>
        <pc:spChg chg="add del mod">
          <ac:chgData name="Bandyopadhyay, Rwitam" userId="384ca036-9392-41d8-94fc-a96f43318821" providerId="ADAL" clId="{F7330E32-7247-4F0E-9873-E27508108499}" dt="2023-04-20T23:06:28.959" v="1018"/>
          <ac:spMkLst>
            <pc:docMk/>
            <pc:sldMk cId="0" sldId="286"/>
            <ac:spMk id="8" creationId="{2A6638DA-F5B1-DC74-3863-2DA48FE2FCD1}"/>
          </ac:spMkLst>
        </pc:spChg>
        <pc:spChg chg="add del mod">
          <ac:chgData name="Bandyopadhyay, Rwitam" userId="384ca036-9392-41d8-94fc-a96f43318821" providerId="ADAL" clId="{F7330E32-7247-4F0E-9873-E27508108499}" dt="2023-04-20T23:06:28.959" v="1018"/>
          <ac:spMkLst>
            <pc:docMk/>
            <pc:sldMk cId="0" sldId="286"/>
            <ac:spMk id="9" creationId="{2F2FB50A-FD92-457B-7531-65C9C9A149AB}"/>
          </ac:spMkLst>
        </pc:spChg>
        <pc:spChg chg="add del mod">
          <ac:chgData name="Bandyopadhyay, Rwitam" userId="384ca036-9392-41d8-94fc-a96f43318821" providerId="ADAL" clId="{F7330E32-7247-4F0E-9873-E27508108499}" dt="2023-04-20T23:06:31.684" v="1019" actId="478"/>
          <ac:spMkLst>
            <pc:docMk/>
            <pc:sldMk cId="0" sldId="286"/>
            <ac:spMk id="10" creationId="{D9019471-D463-F2C1-8AA7-00B1702010BB}"/>
          </ac:spMkLst>
        </pc:spChg>
        <pc:spChg chg="add del mod">
          <ac:chgData name="Bandyopadhyay, Rwitam" userId="384ca036-9392-41d8-94fc-a96f43318821" providerId="ADAL" clId="{F7330E32-7247-4F0E-9873-E27508108499}" dt="2023-04-20T23:06:35.280" v="1021" actId="478"/>
          <ac:spMkLst>
            <pc:docMk/>
            <pc:sldMk cId="0" sldId="286"/>
            <ac:spMk id="11" creationId="{9A0AD13E-7915-8B97-077F-B0E98AD2D2A6}"/>
          </ac:spMkLst>
        </pc:spChg>
        <pc:graphicFrameChg chg="mod modGraphic">
          <ac:chgData name="Bandyopadhyay, Rwitam" userId="384ca036-9392-41d8-94fc-a96f43318821" providerId="ADAL" clId="{F7330E32-7247-4F0E-9873-E27508108499}" dt="2023-04-20T23:10:18.188" v="1062" actId="14734"/>
          <ac:graphicFrameMkLst>
            <pc:docMk/>
            <pc:sldMk cId="0" sldId="286"/>
            <ac:graphicFrameMk id="3" creationId="{00000000-0000-0000-0000-000000000000}"/>
          </ac:graphicFrameMkLst>
        </pc:graphicFrameChg>
        <pc:graphicFrameChg chg="add del mod modGraphic">
          <ac:chgData name="Bandyopadhyay, Rwitam" userId="384ca036-9392-41d8-94fc-a96f43318821" providerId="ADAL" clId="{F7330E32-7247-4F0E-9873-E27508108499}" dt="2023-04-20T23:09:45.725" v="1058" actId="478"/>
          <ac:graphicFrameMkLst>
            <pc:docMk/>
            <pc:sldMk cId="0" sldId="286"/>
            <ac:graphicFrameMk id="12" creationId="{ED6A439F-4813-F8B8-52CF-9BE3D5A38C98}"/>
          </ac:graphicFrameMkLst>
        </pc:graphicFrameChg>
      </pc:sldChg>
      <pc:sldChg chg="add del">
        <pc:chgData name="Bandyopadhyay, Rwitam" userId="384ca036-9392-41d8-94fc-a96f43318821" providerId="ADAL" clId="{F7330E32-7247-4F0E-9873-E27508108499}" dt="2023-04-20T20:52:17.768" v="91" actId="47"/>
        <pc:sldMkLst>
          <pc:docMk/>
          <pc:sldMk cId="0" sldId="287"/>
        </pc:sldMkLst>
      </pc:sldChg>
      <pc:sldChg chg="add del">
        <pc:chgData name="Bandyopadhyay, Rwitam" userId="384ca036-9392-41d8-94fc-a96f43318821" providerId="ADAL" clId="{F7330E32-7247-4F0E-9873-E27508108499}" dt="2023-04-20T20:52:17.768" v="91" actId="47"/>
        <pc:sldMkLst>
          <pc:docMk/>
          <pc:sldMk cId="0" sldId="288"/>
        </pc:sldMkLst>
      </pc:sldChg>
      <pc:sldChg chg="add del">
        <pc:chgData name="Bandyopadhyay, Rwitam" userId="384ca036-9392-41d8-94fc-a96f43318821" providerId="ADAL" clId="{F7330E32-7247-4F0E-9873-E27508108499}" dt="2023-04-20T20:52:17.768" v="91" actId="47"/>
        <pc:sldMkLst>
          <pc:docMk/>
          <pc:sldMk cId="0" sldId="289"/>
        </pc:sldMkLst>
      </pc:sldChg>
      <pc:sldChg chg="add del">
        <pc:chgData name="Bandyopadhyay, Rwitam" userId="384ca036-9392-41d8-94fc-a96f43318821" providerId="ADAL" clId="{F7330E32-7247-4F0E-9873-E27508108499}" dt="2023-04-20T20:52:17.768" v="91" actId="47"/>
        <pc:sldMkLst>
          <pc:docMk/>
          <pc:sldMk cId="0" sldId="290"/>
        </pc:sldMkLst>
      </pc:sldChg>
      <pc:sldChg chg="add del">
        <pc:chgData name="Bandyopadhyay, Rwitam" userId="384ca036-9392-41d8-94fc-a96f43318821" providerId="ADAL" clId="{F7330E32-7247-4F0E-9873-E27508108499}" dt="2023-04-20T20:52:17.768" v="91" actId="47"/>
        <pc:sldMkLst>
          <pc:docMk/>
          <pc:sldMk cId="0" sldId="291"/>
        </pc:sldMkLst>
      </pc:sldChg>
      <pc:sldChg chg="addSp delSp modSp add del mod chgLayout">
        <pc:chgData name="Bandyopadhyay, Rwitam" userId="384ca036-9392-41d8-94fc-a96f43318821" providerId="ADAL" clId="{F7330E32-7247-4F0E-9873-E27508108499}" dt="2023-04-23T20:34:48.874" v="2062"/>
        <pc:sldMkLst>
          <pc:docMk/>
          <pc:sldMk cId="0" sldId="292"/>
        </pc:sldMkLst>
        <pc:spChg chg="mod ord">
          <ac:chgData name="Bandyopadhyay, Rwitam" userId="384ca036-9392-41d8-94fc-a96f43318821" providerId="ADAL" clId="{F7330E32-7247-4F0E-9873-E27508108499}" dt="2023-04-20T23:57:28.250" v="1102"/>
          <ac:spMkLst>
            <pc:docMk/>
            <pc:sldMk cId="0" sldId="292"/>
            <ac:spMk id="2" creationId="{00000000-0000-0000-0000-000000000000}"/>
          </ac:spMkLst>
        </pc:spChg>
        <pc:spChg chg="del">
          <ac:chgData name="Bandyopadhyay, Rwitam" userId="384ca036-9392-41d8-94fc-a96f43318821" providerId="ADAL" clId="{F7330E32-7247-4F0E-9873-E27508108499}" dt="2023-04-20T23:58:04.950" v="1116" actId="478"/>
          <ac:spMkLst>
            <pc:docMk/>
            <pc:sldMk cId="0" sldId="292"/>
            <ac:spMk id="3" creationId="{00000000-0000-0000-0000-000000000000}"/>
          </ac:spMkLst>
        </pc:spChg>
        <pc:spChg chg="add mod">
          <ac:chgData name="Bandyopadhyay, Rwitam" userId="384ca036-9392-41d8-94fc-a96f43318821" providerId="ADAL" clId="{F7330E32-7247-4F0E-9873-E27508108499}" dt="2023-04-23T20:34:48.874" v="2062"/>
          <ac:spMkLst>
            <pc:docMk/>
            <pc:sldMk cId="0" sldId="292"/>
            <ac:spMk id="3" creationId="{7439F202-1294-DC53-6B29-7870EFAFFA1D}"/>
          </ac:spMkLst>
        </pc:spChg>
        <pc:spChg chg="mod">
          <ac:chgData name="Bandyopadhyay, Rwitam" userId="384ca036-9392-41d8-94fc-a96f43318821" providerId="ADAL" clId="{F7330E32-7247-4F0E-9873-E27508108499}" dt="2023-04-20T23:57:57.990" v="1115" actId="113"/>
          <ac:spMkLst>
            <pc:docMk/>
            <pc:sldMk cId="0" sldId="292"/>
            <ac:spMk id="4"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2"/>
            <ac:spMk id="6" creationId="{2D2E2A3E-0D6C-4EB7-045A-E40B2A0D8546}"/>
          </ac:spMkLst>
        </pc:spChg>
        <pc:spChg chg="add del mod ord">
          <ac:chgData name="Bandyopadhyay, Rwitam" userId="384ca036-9392-41d8-94fc-a96f43318821" providerId="ADAL" clId="{F7330E32-7247-4F0E-9873-E27508108499}" dt="2023-04-20T23:57:28.250" v="1102"/>
          <ac:spMkLst>
            <pc:docMk/>
            <pc:sldMk cId="0" sldId="292"/>
            <ac:spMk id="7" creationId="{B1BE3077-7FF4-0EC9-8E8A-F0731E49FD36}"/>
          </ac:spMkLst>
        </pc:spChg>
        <pc:spChg chg="add del mod">
          <ac:chgData name="Bandyopadhyay, Rwitam" userId="384ca036-9392-41d8-94fc-a96f43318821" providerId="ADAL" clId="{F7330E32-7247-4F0E-9873-E27508108499}" dt="2023-04-20T23:57:28.250" v="1102"/>
          <ac:spMkLst>
            <pc:docMk/>
            <pc:sldMk cId="0" sldId="292"/>
            <ac:spMk id="8" creationId="{6F182ED5-E34B-B6B2-32D0-F991BEF489DF}"/>
          </ac:spMkLst>
        </pc:spChg>
        <pc:spChg chg="add del mod">
          <ac:chgData name="Bandyopadhyay, Rwitam" userId="384ca036-9392-41d8-94fc-a96f43318821" providerId="ADAL" clId="{F7330E32-7247-4F0E-9873-E27508108499}" dt="2023-04-20T23:57:30.705" v="1103" actId="478"/>
          <ac:spMkLst>
            <pc:docMk/>
            <pc:sldMk cId="0" sldId="292"/>
            <ac:spMk id="9" creationId="{72CD2222-D656-805B-F368-EE9296F8E598}"/>
          </ac:spMkLst>
        </pc:spChg>
        <pc:spChg chg="add del mod">
          <ac:chgData name="Bandyopadhyay, Rwitam" userId="384ca036-9392-41d8-94fc-a96f43318821" providerId="ADAL" clId="{F7330E32-7247-4F0E-9873-E27508108499}" dt="2023-04-20T23:57:31.986" v="1104" actId="478"/>
          <ac:spMkLst>
            <pc:docMk/>
            <pc:sldMk cId="0" sldId="292"/>
            <ac:spMk id="10" creationId="{E1EA445E-0DEE-F398-D601-0C379FD7E787}"/>
          </ac:spMkLst>
        </pc:spChg>
      </pc:sldChg>
      <pc:sldChg chg="addSp delSp modSp add del mod chgLayout">
        <pc:chgData name="Bandyopadhyay, Rwitam" userId="384ca036-9392-41d8-94fc-a96f43318821" providerId="ADAL" clId="{F7330E32-7247-4F0E-9873-E27508108499}" dt="2023-04-23T20:34:50.231" v="2063"/>
        <pc:sldMkLst>
          <pc:docMk/>
          <pc:sldMk cId="0" sldId="293"/>
        </pc:sldMkLst>
        <pc:spChg chg="mod">
          <ac:chgData name="Bandyopadhyay, Rwitam" userId="384ca036-9392-41d8-94fc-a96f43318821" providerId="ADAL" clId="{F7330E32-7247-4F0E-9873-E27508108499}" dt="2023-04-20T23:58:44.975" v="1129" actId="14100"/>
          <ac:spMkLst>
            <pc:docMk/>
            <pc:sldMk cId="0" sldId="293"/>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293"/>
            <ac:spMk id="3" creationId="{00000000-0000-0000-0000-000000000000}"/>
          </ac:spMkLst>
        </pc:spChg>
        <pc:spChg chg="del mod ord">
          <ac:chgData name="Bandyopadhyay, Rwitam" userId="384ca036-9392-41d8-94fc-a96f43318821" providerId="ADAL" clId="{F7330E32-7247-4F0E-9873-E27508108499}" dt="2023-04-20T23:58:09.010" v="1117" actId="478"/>
          <ac:spMkLst>
            <pc:docMk/>
            <pc:sldMk cId="0" sldId="293"/>
            <ac:spMk id="4" creationId="{00000000-0000-0000-0000-000000000000}"/>
          </ac:spMkLst>
        </pc:spChg>
        <pc:spChg chg="add mod">
          <ac:chgData name="Bandyopadhyay, Rwitam" userId="384ca036-9392-41d8-94fc-a96f43318821" providerId="ADAL" clId="{F7330E32-7247-4F0E-9873-E27508108499}" dt="2023-04-23T20:34:50.231" v="2063"/>
          <ac:spMkLst>
            <pc:docMk/>
            <pc:sldMk cId="0" sldId="293"/>
            <ac:spMk id="4" creationId="{86CD2C8C-DA4E-27EC-A8D6-D36C75BB8E20}"/>
          </ac:spMkLst>
        </pc:spChg>
        <pc:spChg chg="mod ord">
          <ac:chgData name="Bandyopadhyay, Rwitam" userId="384ca036-9392-41d8-94fc-a96f43318821" providerId="ADAL" clId="{F7330E32-7247-4F0E-9873-E27508108499}" dt="2023-04-20T23:57:28.250" v="1102"/>
          <ac:spMkLst>
            <pc:docMk/>
            <pc:sldMk cId="0" sldId="293"/>
            <ac:spMk id="5"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3"/>
            <ac:spMk id="6" creationId="{741FEBBB-2C9B-566A-D63B-C99FA9CC69AD}"/>
          </ac:spMkLst>
        </pc:spChg>
        <pc:spChg chg="add del mod ord">
          <ac:chgData name="Bandyopadhyay, Rwitam" userId="384ca036-9392-41d8-94fc-a96f43318821" providerId="ADAL" clId="{F7330E32-7247-4F0E-9873-E27508108499}" dt="2023-04-20T23:57:28.250" v="1102"/>
          <ac:spMkLst>
            <pc:docMk/>
            <pc:sldMk cId="0" sldId="293"/>
            <ac:spMk id="7" creationId="{A9E95B66-D02B-DF0D-4C8F-57AE336A2B01}"/>
          </ac:spMkLst>
        </pc:spChg>
        <pc:spChg chg="add del mod">
          <ac:chgData name="Bandyopadhyay, Rwitam" userId="384ca036-9392-41d8-94fc-a96f43318821" providerId="ADAL" clId="{F7330E32-7247-4F0E-9873-E27508108499}" dt="2023-04-20T23:57:28.250" v="1102"/>
          <ac:spMkLst>
            <pc:docMk/>
            <pc:sldMk cId="0" sldId="293"/>
            <ac:spMk id="8" creationId="{40067A61-CA14-D914-3C50-CDAF912CADA3}"/>
          </ac:spMkLst>
        </pc:spChg>
        <pc:spChg chg="add del mod">
          <ac:chgData name="Bandyopadhyay, Rwitam" userId="384ca036-9392-41d8-94fc-a96f43318821" providerId="ADAL" clId="{F7330E32-7247-4F0E-9873-E27508108499}" dt="2023-04-20T23:57:28.250" v="1102"/>
          <ac:spMkLst>
            <pc:docMk/>
            <pc:sldMk cId="0" sldId="293"/>
            <ac:spMk id="9" creationId="{71071226-84EF-A010-0933-10B2B8602AF6}"/>
          </ac:spMkLst>
        </pc:spChg>
        <pc:spChg chg="add del mod">
          <ac:chgData name="Bandyopadhyay, Rwitam" userId="384ca036-9392-41d8-94fc-a96f43318821" providerId="ADAL" clId="{F7330E32-7247-4F0E-9873-E27508108499}" dt="2023-04-20T23:58:10.763" v="1118" actId="478"/>
          <ac:spMkLst>
            <pc:docMk/>
            <pc:sldMk cId="0" sldId="293"/>
            <ac:spMk id="10" creationId="{C88FA57F-FA13-605B-F3F9-B9FF3A605D5D}"/>
          </ac:spMkLst>
        </pc:spChg>
        <pc:spChg chg="add del mod">
          <ac:chgData name="Bandyopadhyay, Rwitam" userId="384ca036-9392-41d8-94fc-a96f43318821" providerId="ADAL" clId="{F7330E32-7247-4F0E-9873-E27508108499}" dt="2023-04-20T23:58:12.813" v="1119" actId="478"/>
          <ac:spMkLst>
            <pc:docMk/>
            <pc:sldMk cId="0" sldId="293"/>
            <ac:spMk id="11" creationId="{B339557E-EF1C-65B4-3C13-4B637C213755}"/>
          </ac:spMkLst>
        </pc:spChg>
      </pc:sldChg>
      <pc:sldChg chg="addSp delSp modSp add del mod chgLayout">
        <pc:chgData name="Bandyopadhyay, Rwitam" userId="384ca036-9392-41d8-94fc-a96f43318821" providerId="ADAL" clId="{F7330E32-7247-4F0E-9873-E27508108499}" dt="2023-04-23T20:34:50.769" v="2064"/>
        <pc:sldMkLst>
          <pc:docMk/>
          <pc:sldMk cId="0" sldId="294"/>
        </pc:sldMkLst>
        <pc:spChg chg="mod">
          <ac:chgData name="Bandyopadhyay, Rwitam" userId="384ca036-9392-41d8-94fc-a96f43318821" providerId="ADAL" clId="{F7330E32-7247-4F0E-9873-E27508108499}" dt="2023-04-20T23:59:12.847" v="1133" actId="2711"/>
          <ac:spMkLst>
            <pc:docMk/>
            <pc:sldMk cId="0" sldId="294"/>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294"/>
            <ac:spMk id="3" creationId="{00000000-0000-0000-0000-000000000000}"/>
          </ac:spMkLst>
        </pc:spChg>
        <pc:spChg chg="del mod ord">
          <ac:chgData name="Bandyopadhyay, Rwitam" userId="384ca036-9392-41d8-94fc-a96f43318821" providerId="ADAL" clId="{F7330E32-7247-4F0E-9873-E27508108499}" dt="2023-04-20T23:58:59.133" v="1130" actId="478"/>
          <ac:spMkLst>
            <pc:docMk/>
            <pc:sldMk cId="0" sldId="294"/>
            <ac:spMk id="19" creationId="{00000000-0000-0000-0000-000000000000}"/>
          </ac:spMkLst>
        </pc:spChg>
        <pc:spChg chg="add mod">
          <ac:chgData name="Bandyopadhyay, Rwitam" userId="384ca036-9392-41d8-94fc-a96f43318821" providerId="ADAL" clId="{F7330E32-7247-4F0E-9873-E27508108499}" dt="2023-04-23T20:34:50.769" v="2064"/>
          <ac:spMkLst>
            <pc:docMk/>
            <pc:sldMk cId="0" sldId="294"/>
            <ac:spMk id="19" creationId="{5CC26972-74FD-8B0B-EDDD-3344FA3730B0}"/>
          </ac:spMkLst>
        </pc:spChg>
        <pc:spChg chg="mod ord">
          <ac:chgData name="Bandyopadhyay, Rwitam" userId="384ca036-9392-41d8-94fc-a96f43318821" providerId="ADAL" clId="{F7330E32-7247-4F0E-9873-E27508108499}" dt="2023-04-20T23:57:28.250" v="1102"/>
          <ac:spMkLst>
            <pc:docMk/>
            <pc:sldMk cId="0" sldId="294"/>
            <ac:spMk id="20"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4"/>
            <ac:spMk id="21" creationId="{0C06D0B8-1103-C3ED-6F34-7CCCE8B28424}"/>
          </ac:spMkLst>
        </pc:spChg>
        <pc:spChg chg="add del mod ord">
          <ac:chgData name="Bandyopadhyay, Rwitam" userId="384ca036-9392-41d8-94fc-a96f43318821" providerId="ADAL" clId="{F7330E32-7247-4F0E-9873-E27508108499}" dt="2023-04-20T23:57:28.250" v="1102"/>
          <ac:spMkLst>
            <pc:docMk/>
            <pc:sldMk cId="0" sldId="294"/>
            <ac:spMk id="22" creationId="{E175F92E-FA6D-1136-D9A9-7AC12D2C581A}"/>
          </ac:spMkLst>
        </pc:spChg>
        <pc:spChg chg="add del mod">
          <ac:chgData name="Bandyopadhyay, Rwitam" userId="384ca036-9392-41d8-94fc-a96f43318821" providerId="ADAL" clId="{F7330E32-7247-4F0E-9873-E27508108499}" dt="2023-04-20T23:57:28.250" v="1102"/>
          <ac:spMkLst>
            <pc:docMk/>
            <pc:sldMk cId="0" sldId="294"/>
            <ac:spMk id="23" creationId="{1B3859C2-8C96-A754-D07A-35C29AC835FA}"/>
          </ac:spMkLst>
        </pc:spChg>
        <pc:spChg chg="add del mod">
          <ac:chgData name="Bandyopadhyay, Rwitam" userId="384ca036-9392-41d8-94fc-a96f43318821" providerId="ADAL" clId="{F7330E32-7247-4F0E-9873-E27508108499}" dt="2023-04-20T23:57:28.250" v="1102"/>
          <ac:spMkLst>
            <pc:docMk/>
            <pc:sldMk cId="0" sldId="294"/>
            <ac:spMk id="24" creationId="{BF6CC8E5-68C1-DFE5-6F79-03AA1F503DD9}"/>
          </ac:spMkLst>
        </pc:spChg>
        <pc:spChg chg="add del mod">
          <ac:chgData name="Bandyopadhyay, Rwitam" userId="384ca036-9392-41d8-94fc-a96f43318821" providerId="ADAL" clId="{F7330E32-7247-4F0E-9873-E27508108499}" dt="2023-04-20T23:59:04.911" v="1131" actId="478"/>
          <ac:spMkLst>
            <pc:docMk/>
            <pc:sldMk cId="0" sldId="294"/>
            <ac:spMk id="25" creationId="{E53D78A9-1BC2-0A2D-40A6-A8A326EB564E}"/>
          </ac:spMkLst>
        </pc:spChg>
        <pc:spChg chg="add del mod">
          <ac:chgData name="Bandyopadhyay, Rwitam" userId="384ca036-9392-41d8-94fc-a96f43318821" providerId="ADAL" clId="{F7330E32-7247-4F0E-9873-E27508108499}" dt="2023-04-20T23:59:07.582" v="1132" actId="478"/>
          <ac:spMkLst>
            <pc:docMk/>
            <pc:sldMk cId="0" sldId="294"/>
            <ac:spMk id="26" creationId="{B4250287-7698-32FD-28B1-FB2020A898B7}"/>
          </ac:spMkLst>
        </pc:spChg>
      </pc:sldChg>
      <pc:sldChg chg="addSp delSp modSp add del mod chgLayout">
        <pc:chgData name="Bandyopadhyay, Rwitam" userId="384ca036-9392-41d8-94fc-a96f43318821" providerId="ADAL" clId="{F7330E32-7247-4F0E-9873-E27508108499}" dt="2023-04-23T20:34:51.897" v="2065"/>
        <pc:sldMkLst>
          <pc:docMk/>
          <pc:sldMk cId="0" sldId="295"/>
        </pc:sldMkLst>
        <pc:spChg chg="mod">
          <ac:chgData name="Bandyopadhyay, Rwitam" userId="384ca036-9392-41d8-94fc-a96f43318821" providerId="ADAL" clId="{F7330E32-7247-4F0E-9873-E27508108499}" dt="2023-04-21T00:44:12.734" v="2037" actId="14100"/>
          <ac:spMkLst>
            <pc:docMk/>
            <pc:sldMk cId="0" sldId="295"/>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295"/>
            <ac:spMk id="3" creationId="{00000000-0000-0000-0000-000000000000}"/>
          </ac:spMkLst>
        </pc:spChg>
        <pc:spChg chg="add mod">
          <ac:chgData name="Bandyopadhyay, Rwitam" userId="384ca036-9392-41d8-94fc-a96f43318821" providerId="ADAL" clId="{F7330E32-7247-4F0E-9873-E27508108499}" dt="2023-04-23T20:34:51.897" v="2065"/>
          <ac:spMkLst>
            <pc:docMk/>
            <pc:sldMk cId="0" sldId="295"/>
            <ac:spMk id="4" creationId="{A2FEEEBF-C581-DE5E-A437-78270FC52A28}"/>
          </ac:spMkLst>
        </pc:spChg>
        <pc:spChg chg="del mod ord">
          <ac:chgData name="Bandyopadhyay, Rwitam" userId="384ca036-9392-41d8-94fc-a96f43318821" providerId="ADAL" clId="{F7330E32-7247-4F0E-9873-E27508108499}" dt="2023-04-21T00:00:31.944" v="1153" actId="478"/>
          <ac:spMkLst>
            <pc:docMk/>
            <pc:sldMk cId="0" sldId="295"/>
            <ac:spMk id="5" creationId="{00000000-0000-0000-0000-000000000000}"/>
          </ac:spMkLst>
        </pc:spChg>
        <pc:spChg chg="mod ord">
          <ac:chgData name="Bandyopadhyay, Rwitam" userId="384ca036-9392-41d8-94fc-a96f43318821" providerId="ADAL" clId="{F7330E32-7247-4F0E-9873-E27508108499}" dt="2023-04-20T23:57:28.250" v="1102"/>
          <ac:spMkLst>
            <pc:docMk/>
            <pc:sldMk cId="0" sldId="295"/>
            <ac:spMk id="6"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5"/>
            <ac:spMk id="7" creationId="{A61F5A40-26AD-BD7C-6600-690D821B3058}"/>
          </ac:spMkLst>
        </pc:spChg>
        <pc:spChg chg="add del mod ord">
          <ac:chgData name="Bandyopadhyay, Rwitam" userId="384ca036-9392-41d8-94fc-a96f43318821" providerId="ADAL" clId="{F7330E32-7247-4F0E-9873-E27508108499}" dt="2023-04-20T23:57:28.250" v="1102"/>
          <ac:spMkLst>
            <pc:docMk/>
            <pc:sldMk cId="0" sldId="295"/>
            <ac:spMk id="8" creationId="{D4244281-6A2A-5B31-0E67-19F1474595AB}"/>
          </ac:spMkLst>
        </pc:spChg>
        <pc:spChg chg="add del mod">
          <ac:chgData name="Bandyopadhyay, Rwitam" userId="384ca036-9392-41d8-94fc-a96f43318821" providerId="ADAL" clId="{F7330E32-7247-4F0E-9873-E27508108499}" dt="2023-04-20T23:57:28.250" v="1102"/>
          <ac:spMkLst>
            <pc:docMk/>
            <pc:sldMk cId="0" sldId="295"/>
            <ac:spMk id="9" creationId="{57FBBA89-939C-10CC-8532-30CC12D4AE93}"/>
          </ac:spMkLst>
        </pc:spChg>
        <pc:spChg chg="add del mod">
          <ac:chgData name="Bandyopadhyay, Rwitam" userId="384ca036-9392-41d8-94fc-a96f43318821" providerId="ADAL" clId="{F7330E32-7247-4F0E-9873-E27508108499}" dt="2023-04-20T23:57:28.250" v="1102"/>
          <ac:spMkLst>
            <pc:docMk/>
            <pc:sldMk cId="0" sldId="295"/>
            <ac:spMk id="10" creationId="{D07C5B3A-07FC-E722-D766-58128C3879D7}"/>
          </ac:spMkLst>
        </pc:spChg>
        <pc:spChg chg="add del mod">
          <ac:chgData name="Bandyopadhyay, Rwitam" userId="384ca036-9392-41d8-94fc-a96f43318821" providerId="ADAL" clId="{F7330E32-7247-4F0E-9873-E27508108499}" dt="2023-04-20T23:59:23.681" v="1134" actId="478"/>
          <ac:spMkLst>
            <pc:docMk/>
            <pc:sldMk cId="0" sldId="295"/>
            <ac:spMk id="11" creationId="{EEB68A1A-7236-E0CC-7D14-5567EC962BA5}"/>
          </ac:spMkLst>
        </pc:spChg>
        <pc:spChg chg="add del mod">
          <ac:chgData name="Bandyopadhyay, Rwitam" userId="384ca036-9392-41d8-94fc-a96f43318821" providerId="ADAL" clId="{F7330E32-7247-4F0E-9873-E27508108499}" dt="2023-04-20T23:59:25.438" v="1135" actId="478"/>
          <ac:spMkLst>
            <pc:docMk/>
            <pc:sldMk cId="0" sldId="295"/>
            <ac:spMk id="12" creationId="{93B00F7A-53E1-6344-A380-ED1A5436CA1C}"/>
          </ac:spMkLst>
        </pc:spChg>
        <pc:graphicFrameChg chg="del mod modGraphic">
          <ac:chgData name="Bandyopadhyay, Rwitam" userId="384ca036-9392-41d8-94fc-a96f43318821" providerId="ADAL" clId="{F7330E32-7247-4F0E-9873-E27508108499}" dt="2023-04-21T00:03:57.362" v="1269" actId="478"/>
          <ac:graphicFrameMkLst>
            <pc:docMk/>
            <pc:sldMk cId="0" sldId="295"/>
            <ac:graphicFrameMk id="4" creationId="{00000000-0000-0000-0000-000000000000}"/>
          </ac:graphicFrameMkLst>
        </pc:graphicFrameChg>
        <pc:graphicFrameChg chg="add mod modGraphic">
          <ac:chgData name="Bandyopadhyay, Rwitam" userId="384ca036-9392-41d8-94fc-a96f43318821" providerId="ADAL" clId="{F7330E32-7247-4F0E-9873-E27508108499}" dt="2023-04-21T00:44:16.872" v="2038" actId="1076"/>
          <ac:graphicFrameMkLst>
            <pc:docMk/>
            <pc:sldMk cId="0" sldId="295"/>
            <ac:graphicFrameMk id="13" creationId="{251F2CE4-C4FF-3F60-80EA-CADD313F0A6E}"/>
          </ac:graphicFrameMkLst>
        </pc:graphicFrameChg>
      </pc:sldChg>
      <pc:sldChg chg="addSp delSp modSp add del mod chgLayout">
        <pc:chgData name="Bandyopadhyay, Rwitam" userId="384ca036-9392-41d8-94fc-a96f43318821" providerId="ADAL" clId="{F7330E32-7247-4F0E-9873-E27508108499}" dt="2023-04-23T20:34:53.752" v="2066"/>
        <pc:sldMkLst>
          <pc:docMk/>
          <pc:sldMk cId="0" sldId="296"/>
        </pc:sldMkLst>
        <pc:spChg chg="mod">
          <ac:chgData name="Bandyopadhyay, Rwitam" userId="384ca036-9392-41d8-94fc-a96f43318821" providerId="ADAL" clId="{F7330E32-7247-4F0E-9873-E27508108499}" dt="2023-04-21T00:06:35.091" v="1460" actId="2711"/>
          <ac:spMkLst>
            <pc:docMk/>
            <pc:sldMk cId="0" sldId="296"/>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296"/>
            <ac:spMk id="3" creationId="{00000000-0000-0000-0000-000000000000}"/>
          </ac:spMkLst>
        </pc:spChg>
        <pc:spChg chg="del mod ord">
          <ac:chgData name="Bandyopadhyay, Rwitam" userId="384ca036-9392-41d8-94fc-a96f43318821" providerId="ADAL" clId="{F7330E32-7247-4F0E-9873-E27508108499}" dt="2023-04-21T00:06:23.496" v="1458" actId="478"/>
          <ac:spMkLst>
            <pc:docMk/>
            <pc:sldMk cId="0" sldId="296"/>
            <ac:spMk id="5" creationId="{00000000-0000-0000-0000-000000000000}"/>
          </ac:spMkLst>
        </pc:spChg>
        <pc:spChg chg="add mod">
          <ac:chgData name="Bandyopadhyay, Rwitam" userId="384ca036-9392-41d8-94fc-a96f43318821" providerId="ADAL" clId="{F7330E32-7247-4F0E-9873-E27508108499}" dt="2023-04-23T20:34:53.752" v="2066"/>
          <ac:spMkLst>
            <pc:docMk/>
            <pc:sldMk cId="0" sldId="296"/>
            <ac:spMk id="5" creationId="{F2AA2861-A3FB-09DB-A90F-D048D6D069A8}"/>
          </ac:spMkLst>
        </pc:spChg>
        <pc:spChg chg="mod ord">
          <ac:chgData name="Bandyopadhyay, Rwitam" userId="384ca036-9392-41d8-94fc-a96f43318821" providerId="ADAL" clId="{F7330E32-7247-4F0E-9873-E27508108499}" dt="2023-04-20T23:57:28.250" v="1102"/>
          <ac:spMkLst>
            <pc:docMk/>
            <pc:sldMk cId="0" sldId="296"/>
            <ac:spMk id="6"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6"/>
            <ac:spMk id="7" creationId="{27F48A8E-4D4C-0F06-34F8-D4E054E1B9E4}"/>
          </ac:spMkLst>
        </pc:spChg>
        <pc:spChg chg="add del mod ord">
          <ac:chgData name="Bandyopadhyay, Rwitam" userId="384ca036-9392-41d8-94fc-a96f43318821" providerId="ADAL" clId="{F7330E32-7247-4F0E-9873-E27508108499}" dt="2023-04-20T23:57:28.250" v="1102"/>
          <ac:spMkLst>
            <pc:docMk/>
            <pc:sldMk cId="0" sldId="296"/>
            <ac:spMk id="8" creationId="{67DBD0AF-F53A-EBBC-84BB-8C7F8E54E16B}"/>
          </ac:spMkLst>
        </pc:spChg>
        <pc:spChg chg="add del mod">
          <ac:chgData name="Bandyopadhyay, Rwitam" userId="384ca036-9392-41d8-94fc-a96f43318821" providerId="ADAL" clId="{F7330E32-7247-4F0E-9873-E27508108499}" dt="2023-04-20T23:57:28.250" v="1102"/>
          <ac:spMkLst>
            <pc:docMk/>
            <pc:sldMk cId="0" sldId="296"/>
            <ac:spMk id="9" creationId="{D313A982-296B-8EEF-1A36-8A364F3051FA}"/>
          </ac:spMkLst>
        </pc:spChg>
        <pc:spChg chg="add del mod">
          <ac:chgData name="Bandyopadhyay, Rwitam" userId="384ca036-9392-41d8-94fc-a96f43318821" providerId="ADAL" clId="{F7330E32-7247-4F0E-9873-E27508108499}" dt="2023-04-20T23:57:28.250" v="1102"/>
          <ac:spMkLst>
            <pc:docMk/>
            <pc:sldMk cId="0" sldId="296"/>
            <ac:spMk id="10" creationId="{91296DAA-EB1A-B0B0-D644-CD1BF2C970FF}"/>
          </ac:spMkLst>
        </pc:spChg>
        <pc:spChg chg="add del mod">
          <ac:chgData name="Bandyopadhyay, Rwitam" userId="384ca036-9392-41d8-94fc-a96f43318821" providerId="ADAL" clId="{F7330E32-7247-4F0E-9873-E27508108499}" dt="2023-04-21T00:06:15.568" v="1456" actId="478"/>
          <ac:spMkLst>
            <pc:docMk/>
            <pc:sldMk cId="0" sldId="296"/>
            <ac:spMk id="11" creationId="{A5C58BE6-EB50-7B03-3E00-4EB3E26835B9}"/>
          </ac:spMkLst>
        </pc:spChg>
        <pc:spChg chg="add del mod">
          <ac:chgData name="Bandyopadhyay, Rwitam" userId="384ca036-9392-41d8-94fc-a96f43318821" providerId="ADAL" clId="{F7330E32-7247-4F0E-9873-E27508108499}" dt="2023-04-21T00:06:22.159" v="1457" actId="478"/>
          <ac:spMkLst>
            <pc:docMk/>
            <pc:sldMk cId="0" sldId="296"/>
            <ac:spMk id="12" creationId="{64B06ED2-3440-D8F6-4DF7-218FF1381517}"/>
          </ac:spMkLst>
        </pc:spChg>
      </pc:sldChg>
      <pc:sldChg chg="addSp delSp modSp add del mod chgLayout">
        <pc:chgData name="Bandyopadhyay, Rwitam" userId="384ca036-9392-41d8-94fc-a96f43318821" providerId="ADAL" clId="{F7330E32-7247-4F0E-9873-E27508108499}" dt="2023-04-23T20:34:55.473" v="2067"/>
        <pc:sldMkLst>
          <pc:docMk/>
          <pc:sldMk cId="0" sldId="297"/>
        </pc:sldMkLst>
        <pc:spChg chg="mod ord">
          <ac:chgData name="Bandyopadhyay, Rwitam" userId="384ca036-9392-41d8-94fc-a96f43318821" providerId="ADAL" clId="{F7330E32-7247-4F0E-9873-E27508108499}" dt="2023-04-20T23:57:28.250" v="1102"/>
          <ac:spMkLst>
            <pc:docMk/>
            <pc:sldMk cId="0" sldId="297"/>
            <ac:spMk id="2" creationId="{00000000-0000-0000-0000-000000000000}"/>
          </ac:spMkLst>
        </pc:spChg>
        <pc:spChg chg="mod">
          <ac:chgData name="Bandyopadhyay, Rwitam" userId="384ca036-9392-41d8-94fc-a96f43318821" providerId="ADAL" clId="{F7330E32-7247-4F0E-9873-E27508108499}" dt="2023-04-21T00:07:00.298" v="1464" actId="2711"/>
          <ac:spMkLst>
            <pc:docMk/>
            <pc:sldMk cId="0" sldId="297"/>
            <ac:spMk id="3" creationId="{00000000-0000-0000-0000-000000000000}"/>
          </ac:spMkLst>
        </pc:spChg>
        <pc:spChg chg="del">
          <ac:chgData name="Bandyopadhyay, Rwitam" userId="384ca036-9392-41d8-94fc-a96f43318821" providerId="ADAL" clId="{F7330E32-7247-4F0E-9873-E27508108499}" dt="2023-04-21T00:07:03.888" v="1465" actId="478"/>
          <ac:spMkLst>
            <pc:docMk/>
            <pc:sldMk cId="0" sldId="297"/>
            <ac:spMk id="5" creationId="{00000000-0000-0000-0000-000000000000}"/>
          </ac:spMkLst>
        </pc:spChg>
        <pc:spChg chg="add mod">
          <ac:chgData name="Bandyopadhyay, Rwitam" userId="384ca036-9392-41d8-94fc-a96f43318821" providerId="ADAL" clId="{F7330E32-7247-4F0E-9873-E27508108499}" dt="2023-04-23T20:34:55.473" v="2067"/>
          <ac:spMkLst>
            <pc:docMk/>
            <pc:sldMk cId="0" sldId="297"/>
            <ac:spMk id="5" creationId="{6394FD02-DB95-6490-0F3D-00EB91D4D088}"/>
          </ac:spMkLst>
        </pc:spChg>
        <pc:spChg chg="del mod ord">
          <ac:chgData name="Bandyopadhyay, Rwitam" userId="384ca036-9392-41d8-94fc-a96f43318821" providerId="ADAL" clId="{F7330E32-7247-4F0E-9873-E27508108499}" dt="2023-04-21T00:07:05.050" v="1466" actId="478"/>
          <ac:spMkLst>
            <pc:docMk/>
            <pc:sldMk cId="0" sldId="297"/>
            <ac:spMk id="6" creationId="{00000000-0000-0000-0000-000000000000}"/>
          </ac:spMkLst>
        </pc:spChg>
        <pc:spChg chg="mod ord">
          <ac:chgData name="Bandyopadhyay, Rwitam" userId="384ca036-9392-41d8-94fc-a96f43318821" providerId="ADAL" clId="{F7330E32-7247-4F0E-9873-E27508108499}" dt="2023-04-20T23:57:28.250" v="1102"/>
          <ac:spMkLst>
            <pc:docMk/>
            <pc:sldMk cId="0" sldId="297"/>
            <ac:spMk id="7"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7"/>
            <ac:spMk id="8" creationId="{0AA69680-6794-72B6-576D-0F5316D0A0E8}"/>
          </ac:spMkLst>
        </pc:spChg>
        <pc:spChg chg="add del mod ord">
          <ac:chgData name="Bandyopadhyay, Rwitam" userId="384ca036-9392-41d8-94fc-a96f43318821" providerId="ADAL" clId="{F7330E32-7247-4F0E-9873-E27508108499}" dt="2023-04-20T23:57:28.250" v="1102"/>
          <ac:spMkLst>
            <pc:docMk/>
            <pc:sldMk cId="0" sldId="297"/>
            <ac:spMk id="9" creationId="{5EE660D8-AB52-DAA1-64B9-2659F034E21A}"/>
          </ac:spMkLst>
        </pc:spChg>
        <pc:spChg chg="add del mod">
          <ac:chgData name="Bandyopadhyay, Rwitam" userId="384ca036-9392-41d8-94fc-a96f43318821" providerId="ADAL" clId="{F7330E32-7247-4F0E-9873-E27508108499}" dt="2023-04-20T23:57:28.250" v="1102"/>
          <ac:spMkLst>
            <pc:docMk/>
            <pc:sldMk cId="0" sldId="297"/>
            <ac:spMk id="10" creationId="{D5FE75BE-0FE0-0F84-5EC9-26A441C15730}"/>
          </ac:spMkLst>
        </pc:spChg>
        <pc:spChg chg="add del mod">
          <ac:chgData name="Bandyopadhyay, Rwitam" userId="384ca036-9392-41d8-94fc-a96f43318821" providerId="ADAL" clId="{F7330E32-7247-4F0E-9873-E27508108499}" dt="2023-04-20T23:57:28.250" v="1102"/>
          <ac:spMkLst>
            <pc:docMk/>
            <pc:sldMk cId="0" sldId="297"/>
            <ac:spMk id="11" creationId="{C6230948-849D-E957-458D-79C56D8EB094}"/>
          </ac:spMkLst>
        </pc:spChg>
        <pc:spChg chg="add del mod">
          <ac:chgData name="Bandyopadhyay, Rwitam" userId="384ca036-9392-41d8-94fc-a96f43318821" providerId="ADAL" clId="{F7330E32-7247-4F0E-9873-E27508108499}" dt="2023-04-21T00:06:49.635" v="1461" actId="478"/>
          <ac:spMkLst>
            <pc:docMk/>
            <pc:sldMk cId="0" sldId="297"/>
            <ac:spMk id="12" creationId="{A487426A-826E-4A2E-3AA5-99EFC76B752A}"/>
          </ac:spMkLst>
        </pc:spChg>
        <pc:spChg chg="add del mod">
          <ac:chgData name="Bandyopadhyay, Rwitam" userId="384ca036-9392-41d8-94fc-a96f43318821" providerId="ADAL" clId="{F7330E32-7247-4F0E-9873-E27508108499}" dt="2023-04-21T00:06:51.103" v="1462" actId="478"/>
          <ac:spMkLst>
            <pc:docMk/>
            <pc:sldMk cId="0" sldId="297"/>
            <ac:spMk id="13" creationId="{F2A0EC8F-3C58-F931-AE2C-BC5E9420C557}"/>
          </ac:spMkLst>
        </pc:spChg>
        <pc:picChg chg="mod">
          <ac:chgData name="Bandyopadhyay, Rwitam" userId="384ca036-9392-41d8-94fc-a96f43318821" providerId="ADAL" clId="{F7330E32-7247-4F0E-9873-E27508108499}" dt="2023-04-21T00:07:16.040" v="1467" actId="1076"/>
          <ac:picMkLst>
            <pc:docMk/>
            <pc:sldMk cId="0" sldId="297"/>
            <ac:picMk id="4" creationId="{00000000-0000-0000-0000-000000000000}"/>
          </ac:picMkLst>
        </pc:picChg>
      </pc:sldChg>
      <pc:sldChg chg="addSp delSp modSp add del mod chgLayout">
        <pc:chgData name="Bandyopadhyay, Rwitam" userId="384ca036-9392-41d8-94fc-a96f43318821" providerId="ADAL" clId="{F7330E32-7247-4F0E-9873-E27508108499}" dt="2023-04-23T20:34:56.113" v="2068"/>
        <pc:sldMkLst>
          <pc:docMk/>
          <pc:sldMk cId="0" sldId="298"/>
        </pc:sldMkLst>
        <pc:spChg chg="mod ord">
          <ac:chgData name="Bandyopadhyay, Rwitam" userId="384ca036-9392-41d8-94fc-a96f43318821" providerId="ADAL" clId="{F7330E32-7247-4F0E-9873-E27508108499}" dt="2023-04-20T23:57:28.250" v="1102"/>
          <ac:spMkLst>
            <pc:docMk/>
            <pc:sldMk cId="0" sldId="298"/>
            <ac:spMk id="2" creationId="{00000000-0000-0000-0000-000000000000}"/>
          </ac:spMkLst>
        </pc:spChg>
        <pc:spChg chg="add mod">
          <ac:chgData name="Bandyopadhyay, Rwitam" userId="384ca036-9392-41d8-94fc-a96f43318821" providerId="ADAL" clId="{F7330E32-7247-4F0E-9873-E27508108499}" dt="2023-04-23T20:34:56.113" v="2068"/>
          <ac:spMkLst>
            <pc:docMk/>
            <pc:sldMk cId="0" sldId="298"/>
            <ac:spMk id="3" creationId="{3241A6C8-3C32-C176-BC5A-409220A7F1AB}"/>
          </ac:spMkLst>
        </pc:spChg>
        <pc:spChg chg="del mod ord">
          <ac:chgData name="Bandyopadhyay, Rwitam" userId="384ca036-9392-41d8-94fc-a96f43318821" providerId="ADAL" clId="{F7330E32-7247-4F0E-9873-E27508108499}" dt="2023-04-21T00:07:58.893" v="1480" actId="478"/>
          <ac:spMkLst>
            <pc:docMk/>
            <pc:sldMk cId="0" sldId="298"/>
            <ac:spMk id="4" creationId="{00000000-0000-0000-0000-000000000000}"/>
          </ac:spMkLst>
        </pc:spChg>
        <pc:spChg chg="mod ord">
          <ac:chgData name="Bandyopadhyay, Rwitam" userId="384ca036-9392-41d8-94fc-a96f43318821" providerId="ADAL" clId="{F7330E32-7247-4F0E-9873-E27508108499}" dt="2023-04-20T23:57:28.250" v="1102"/>
          <ac:spMkLst>
            <pc:docMk/>
            <pc:sldMk cId="0" sldId="298"/>
            <ac:spMk id="5"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8"/>
            <ac:spMk id="6" creationId="{EC0810A2-769C-1344-C5C8-8D590BF5CD54}"/>
          </ac:spMkLst>
        </pc:spChg>
        <pc:spChg chg="add del mod ord">
          <ac:chgData name="Bandyopadhyay, Rwitam" userId="384ca036-9392-41d8-94fc-a96f43318821" providerId="ADAL" clId="{F7330E32-7247-4F0E-9873-E27508108499}" dt="2023-04-20T23:57:28.250" v="1102"/>
          <ac:spMkLst>
            <pc:docMk/>
            <pc:sldMk cId="0" sldId="298"/>
            <ac:spMk id="7" creationId="{FFD7683A-72C9-F75C-DAF3-E2BA668B6048}"/>
          </ac:spMkLst>
        </pc:spChg>
        <pc:spChg chg="add del mod">
          <ac:chgData name="Bandyopadhyay, Rwitam" userId="384ca036-9392-41d8-94fc-a96f43318821" providerId="ADAL" clId="{F7330E32-7247-4F0E-9873-E27508108499}" dt="2023-04-20T23:57:28.250" v="1102"/>
          <ac:spMkLst>
            <pc:docMk/>
            <pc:sldMk cId="0" sldId="298"/>
            <ac:spMk id="8" creationId="{A572E226-D445-3B7D-E7D0-250DC725CD87}"/>
          </ac:spMkLst>
        </pc:spChg>
        <pc:spChg chg="add del mod">
          <ac:chgData name="Bandyopadhyay, Rwitam" userId="384ca036-9392-41d8-94fc-a96f43318821" providerId="ADAL" clId="{F7330E32-7247-4F0E-9873-E27508108499}" dt="2023-04-20T23:57:28.250" v="1102"/>
          <ac:spMkLst>
            <pc:docMk/>
            <pc:sldMk cId="0" sldId="298"/>
            <ac:spMk id="9" creationId="{BF0CD021-04B0-1233-8DE2-F1C23DCC83A8}"/>
          </ac:spMkLst>
        </pc:spChg>
        <pc:spChg chg="add del mod">
          <ac:chgData name="Bandyopadhyay, Rwitam" userId="384ca036-9392-41d8-94fc-a96f43318821" providerId="ADAL" clId="{F7330E32-7247-4F0E-9873-E27508108499}" dt="2023-04-21T00:07:20.954" v="1468" actId="478"/>
          <ac:spMkLst>
            <pc:docMk/>
            <pc:sldMk cId="0" sldId="298"/>
            <ac:spMk id="10" creationId="{86DFA22B-894F-F4DB-FA50-EA985E3DE240}"/>
          </ac:spMkLst>
        </pc:spChg>
        <pc:spChg chg="add del mod">
          <ac:chgData name="Bandyopadhyay, Rwitam" userId="384ca036-9392-41d8-94fc-a96f43318821" providerId="ADAL" clId="{F7330E32-7247-4F0E-9873-E27508108499}" dt="2023-04-21T00:08:02.913" v="1482" actId="478"/>
          <ac:spMkLst>
            <pc:docMk/>
            <pc:sldMk cId="0" sldId="298"/>
            <ac:spMk id="11" creationId="{DA112BC0-B55B-988B-6D60-A1FE4D6C71A9}"/>
          </ac:spMkLst>
        </pc:spChg>
        <pc:graphicFrameChg chg="del mod modGraphic">
          <ac:chgData name="Bandyopadhyay, Rwitam" userId="384ca036-9392-41d8-94fc-a96f43318821" providerId="ADAL" clId="{F7330E32-7247-4F0E-9873-E27508108499}" dt="2023-04-21T00:09:08.742" v="1533" actId="478"/>
          <ac:graphicFrameMkLst>
            <pc:docMk/>
            <pc:sldMk cId="0" sldId="298"/>
            <ac:graphicFrameMk id="3" creationId="{00000000-0000-0000-0000-000000000000}"/>
          </ac:graphicFrameMkLst>
        </pc:graphicFrameChg>
        <pc:graphicFrameChg chg="add mod modGraphic">
          <ac:chgData name="Bandyopadhyay, Rwitam" userId="384ca036-9392-41d8-94fc-a96f43318821" providerId="ADAL" clId="{F7330E32-7247-4F0E-9873-E27508108499}" dt="2023-04-21T00:12:33.284" v="1690" actId="113"/>
          <ac:graphicFrameMkLst>
            <pc:docMk/>
            <pc:sldMk cId="0" sldId="298"/>
            <ac:graphicFrameMk id="12" creationId="{64EC441F-4B89-A4EE-F505-081D225B9A60}"/>
          </ac:graphicFrameMkLst>
        </pc:graphicFrameChg>
      </pc:sldChg>
      <pc:sldChg chg="addSp delSp modSp add del mod chgLayout modNotesTx">
        <pc:chgData name="Bandyopadhyay, Rwitam" userId="384ca036-9392-41d8-94fc-a96f43318821" providerId="ADAL" clId="{F7330E32-7247-4F0E-9873-E27508108499}" dt="2023-04-23T20:41:56.710" v="2308" actId="20577"/>
        <pc:sldMkLst>
          <pc:docMk/>
          <pc:sldMk cId="0" sldId="299"/>
        </pc:sldMkLst>
        <pc:spChg chg="mod">
          <ac:chgData name="Bandyopadhyay, Rwitam" userId="384ca036-9392-41d8-94fc-a96f43318821" providerId="ADAL" clId="{F7330E32-7247-4F0E-9873-E27508108499}" dt="2023-04-23T20:37:08.646" v="2079" actId="1076"/>
          <ac:spMkLst>
            <pc:docMk/>
            <pc:sldMk cId="0" sldId="299"/>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299"/>
            <ac:spMk id="3" creationId="{00000000-0000-0000-0000-000000000000}"/>
          </ac:spMkLst>
        </pc:spChg>
        <pc:spChg chg="del mod ord">
          <ac:chgData name="Bandyopadhyay, Rwitam" userId="384ca036-9392-41d8-94fc-a96f43318821" providerId="ADAL" clId="{F7330E32-7247-4F0E-9873-E27508108499}" dt="2023-04-21T00:12:56.111" v="1697" actId="478"/>
          <ac:spMkLst>
            <pc:docMk/>
            <pc:sldMk cId="0" sldId="299"/>
            <ac:spMk id="4" creationId="{00000000-0000-0000-0000-000000000000}"/>
          </ac:spMkLst>
        </pc:spChg>
        <pc:spChg chg="add mod">
          <ac:chgData name="Bandyopadhyay, Rwitam" userId="384ca036-9392-41d8-94fc-a96f43318821" providerId="ADAL" clId="{F7330E32-7247-4F0E-9873-E27508108499}" dt="2023-04-23T20:34:58.113" v="2069"/>
          <ac:spMkLst>
            <pc:docMk/>
            <pc:sldMk cId="0" sldId="299"/>
            <ac:spMk id="4" creationId="{7D5759B4-A2DF-D480-8AD2-E33B71E2861D}"/>
          </ac:spMkLst>
        </pc:spChg>
        <pc:spChg chg="mod ord">
          <ac:chgData name="Bandyopadhyay, Rwitam" userId="384ca036-9392-41d8-94fc-a96f43318821" providerId="ADAL" clId="{F7330E32-7247-4F0E-9873-E27508108499}" dt="2023-04-20T23:57:28.250" v="1102"/>
          <ac:spMkLst>
            <pc:docMk/>
            <pc:sldMk cId="0" sldId="299"/>
            <ac:spMk id="5" creationId="{00000000-0000-0000-0000-000000000000}"/>
          </ac:spMkLst>
        </pc:spChg>
        <pc:spChg chg="add del mod ord">
          <ac:chgData name="Bandyopadhyay, Rwitam" userId="384ca036-9392-41d8-94fc-a96f43318821" providerId="ADAL" clId="{F7330E32-7247-4F0E-9873-E27508108499}" dt="2023-04-20T23:57:28.250" v="1102"/>
          <ac:spMkLst>
            <pc:docMk/>
            <pc:sldMk cId="0" sldId="299"/>
            <ac:spMk id="6" creationId="{429B56A8-C1F0-794B-4AAD-751E6BE7A6A6}"/>
          </ac:spMkLst>
        </pc:spChg>
        <pc:spChg chg="add del mod ord">
          <ac:chgData name="Bandyopadhyay, Rwitam" userId="384ca036-9392-41d8-94fc-a96f43318821" providerId="ADAL" clId="{F7330E32-7247-4F0E-9873-E27508108499}" dt="2023-04-20T23:57:28.250" v="1102"/>
          <ac:spMkLst>
            <pc:docMk/>
            <pc:sldMk cId="0" sldId="299"/>
            <ac:spMk id="7" creationId="{665A54D8-5532-6888-7D68-7C0F939924B7}"/>
          </ac:spMkLst>
        </pc:spChg>
        <pc:spChg chg="add del mod">
          <ac:chgData name="Bandyopadhyay, Rwitam" userId="384ca036-9392-41d8-94fc-a96f43318821" providerId="ADAL" clId="{F7330E32-7247-4F0E-9873-E27508108499}" dt="2023-04-20T23:57:28.250" v="1102"/>
          <ac:spMkLst>
            <pc:docMk/>
            <pc:sldMk cId="0" sldId="299"/>
            <ac:spMk id="8" creationId="{E6C9C0C3-DC28-D13E-9BAB-B62F467CEB1D}"/>
          </ac:spMkLst>
        </pc:spChg>
        <pc:spChg chg="add del mod">
          <ac:chgData name="Bandyopadhyay, Rwitam" userId="384ca036-9392-41d8-94fc-a96f43318821" providerId="ADAL" clId="{F7330E32-7247-4F0E-9873-E27508108499}" dt="2023-04-20T23:57:28.250" v="1102"/>
          <ac:spMkLst>
            <pc:docMk/>
            <pc:sldMk cId="0" sldId="299"/>
            <ac:spMk id="9" creationId="{DA235D8C-6D80-1D68-7632-E61BDDBC6081}"/>
          </ac:spMkLst>
        </pc:spChg>
        <pc:spChg chg="add del mod">
          <ac:chgData name="Bandyopadhyay, Rwitam" userId="384ca036-9392-41d8-94fc-a96f43318821" providerId="ADAL" clId="{F7330E32-7247-4F0E-9873-E27508108499}" dt="2023-04-21T00:12:40.679" v="1691" actId="478"/>
          <ac:spMkLst>
            <pc:docMk/>
            <pc:sldMk cId="0" sldId="299"/>
            <ac:spMk id="10" creationId="{AB846E24-5087-3065-2E47-E687174D1DC2}"/>
          </ac:spMkLst>
        </pc:spChg>
        <pc:spChg chg="add del mod">
          <ac:chgData name="Bandyopadhyay, Rwitam" userId="384ca036-9392-41d8-94fc-a96f43318821" providerId="ADAL" clId="{F7330E32-7247-4F0E-9873-E27508108499}" dt="2023-04-21T00:12:42.133" v="1692" actId="478"/>
          <ac:spMkLst>
            <pc:docMk/>
            <pc:sldMk cId="0" sldId="299"/>
            <ac:spMk id="11" creationId="{07F72B2B-809D-15E0-8B45-C6AA61FE53E4}"/>
          </ac:spMkLst>
        </pc:spChg>
      </pc:sldChg>
      <pc:sldChg chg="addSp delSp modSp add del mod chgLayout modNotesTx">
        <pc:chgData name="Bandyopadhyay, Rwitam" userId="384ca036-9392-41d8-94fc-a96f43318821" providerId="ADAL" clId="{F7330E32-7247-4F0E-9873-E27508108499}" dt="2023-04-23T20:47:10.628" v="3012" actId="20577"/>
        <pc:sldMkLst>
          <pc:docMk/>
          <pc:sldMk cId="0" sldId="300"/>
        </pc:sldMkLst>
        <pc:spChg chg="mod">
          <ac:chgData name="Bandyopadhyay, Rwitam" userId="384ca036-9392-41d8-94fc-a96f43318821" providerId="ADAL" clId="{F7330E32-7247-4F0E-9873-E27508108499}" dt="2023-04-23T20:37:19.555" v="2082" actId="1076"/>
          <ac:spMkLst>
            <pc:docMk/>
            <pc:sldMk cId="0" sldId="300"/>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300"/>
            <ac:spMk id="3" creationId="{00000000-0000-0000-0000-000000000000}"/>
          </ac:spMkLst>
        </pc:spChg>
        <pc:spChg chg="del mod ord">
          <ac:chgData name="Bandyopadhyay, Rwitam" userId="384ca036-9392-41d8-94fc-a96f43318821" providerId="ADAL" clId="{F7330E32-7247-4F0E-9873-E27508108499}" dt="2023-04-21T00:13:32.527" v="1705" actId="478"/>
          <ac:spMkLst>
            <pc:docMk/>
            <pc:sldMk cId="0" sldId="300"/>
            <ac:spMk id="6" creationId="{00000000-0000-0000-0000-000000000000}"/>
          </ac:spMkLst>
        </pc:spChg>
        <pc:spChg chg="add mod">
          <ac:chgData name="Bandyopadhyay, Rwitam" userId="384ca036-9392-41d8-94fc-a96f43318821" providerId="ADAL" clId="{F7330E32-7247-4F0E-9873-E27508108499}" dt="2023-04-23T20:34:59.208" v="2070"/>
          <ac:spMkLst>
            <pc:docMk/>
            <pc:sldMk cId="0" sldId="300"/>
            <ac:spMk id="6" creationId="{81E6AF9E-F77C-FFE2-DD33-8A04F5015D57}"/>
          </ac:spMkLst>
        </pc:spChg>
        <pc:spChg chg="mod ord">
          <ac:chgData name="Bandyopadhyay, Rwitam" userId="384ca036-9392-41d8-94fc-a96f43318821" providerId="ADAL" clId="{F7330E32-7247-4F0E-9873-E27508108499}" dt="2023-04-20T23:57:28.250" v="1102"/>
          <ac:spMkLst>
            <pc:docMk/>
            <pc:sldMk cId="0" sldId="300"/>
            <ac:spMk id="7" creationId="{00000000-0000-0000-0000-000000000000}"/>
          </ac:spMkLst>
        </pc:spChg>
        <pc:spChg chg="add del mod ord">
          <ac:chgData name="Bandyopadhyay, Rwitam" userId="384ca036-9392-41d8-94fc-a96f43318821" providerId="ADAL" clId="{F7330E32-7247-4F0E-9873-E27508108499}" dt="2023-04-20T23:57:28.250" v="1102"/>
          <ac:spMkLst>
            <pc:docMk/>
            <pc:sldMk cId="0" sldId="300"/>
            <ac:spMk id="8" creationId="{488DA35B-390C-0F56-2AA2-EE500AADDB9E}"/>
          </ac:spMkLst>
        </pc:spChg>
        <pc:spChg chg="add del mod ord">
          <ac:chgData name="Bandyopadhyay, Rwitam" userId="384ca036-9392-41d8-94fc-a96f43318821" providerId="ADAL" clId="{F7330E32-7247-4F0E-9873-E27508108499}" dt="2023-04-20T23:57:28.250" v="1102"/>
          <ac:spMkLst>
            <pc:docMk/>
            <pc:sldMk cId="0" sldId="300"/>
            <ac:spMk id="9" creationId="{746E0199-6289-860D-FB88-8117CCB5B72B}"/>
          </ac:spMkLst>
        </pc:spChg>
        <pc:spChg chg="add del mod">
          <ac:chgData name="Bandyopadhyay, Rwitam" userId="384ca036-9392-41d8-94fc-a96f43318821" providerId="ADAL" clId="{F7330E32-7247-4F0E-9873-E27508108499}" dt="2023-04-20T23:57:28.250" v="1102"/>
          <ac:spMkLst>
            <pc:docMk/>
            <pc:sldMk cId="0" sldId="300"/>
            <ac:spMk id="10" creationId="{784EF94E-B6ED-EB68-56EB-E782706FE780}"/>
          </ac:spMkLst>
        </pc:spChg>
        <pc:spChg chg="add del mod">
          <ac:chgData name="Bandyopadhyay, Rwitam" userId="384ca036-9392-41d8-94fc-a96f43318821" providerId="ADAL" clId="{F7330E32-7247-4F0E-9873-E27508108499}" dt="2023-04-20T23:57:28.250" v="1102"/>
          <ac:spMkLst>
            <pc:docMk/>
            <pc:sldMk cId="0" sldId="300"/>
            <ac:spMk id="11" creationId="{E5852B8E-12FB-9521-2999-44FA46266134}"/>
          </ac:spMkLst>
        </pc:spChg>
        <pc:spChg chg="add del mod">
          <ac:chgData name="Bandyopadhyay, Rwitam" userId="384ca036-9392-41d8-94fc-a96f43318821" providerId="ADAL" clId="{F7330E32-7247-4F0E-9873-E27508108499}" dt="2023-04-21T00:13:13.170" v="1698" actId="478"/>
          <ac:spMkLst>
            <pc:docMk/>
            <pc:sldMk cId="0" sldId="300"/>
            <ac:spMk id="12" creationId="{6A62132D-0E09-EDAD-FA6B-9F76996B7E75}"/>
          </ac:spMkLst>
        </pc:spChg>
        <pc:spChg chg="add del mod">
          <ac:chgData name="Bandyopadhyay, Rwitam" userId="384ca036-9392-41d8-94fc-a96f43318821" providerId="ADAL" clId="{F7330E32-7247-4F0E-9873-E27508108499}" dt="2023-04-21T00:13:15.261" v="1699" actId="478"/>
          <ac:spMkLst>
            <pc:docMk/>
            <pc:sldMk cId="0" sldId="300"/>
            <ac:spMk id="13" creationId="{4EE26947-52A6-EE08-223D-09E97E8CCB70}"/>
          </ac:spMkLst>
        </pc:spChg>
        <pc:spChg chg="add mod">
          <ac:chgData name="Bandyopadhyay, Rwitam" userId="384ca036-9392-41d8-94fc-a96f43318821" providerId="ADAL" clId="{F7330E32-7247-4F0E-9873-E27508108499}" dt="2023-04-21T00:13:50.621" v="1710" actId="1076"/>
          <ac:spMkLst>
            <pc:docMk/>
            <pc:sldMk cId="0" sldId="300"/>
            <ac:spMk id="15" creationId="{5027A8CE-A190-5008-AC70-5F2D21F85856}"/>
          </ac:spMkLst>
        </pc:spChg>
      </pc:sldChg>
      <pc:sldChg chg="addSp delSp modSp add del mod chgLayout modNotesTx">
        <pc:chgData name="Bandyopadhyay, Rwitam" userId="384ca036-9392-41d8-94fc-a96f43318821" providerId="ADAL" clId="{F7330E32-7247-4F0E-9873-E27508108499}" dt="2023-04-23T20:50:39.252" v="3553" actId="20577"/>
        <pc:sldMkLst>
          <pc:docMk/>
          <pc:sldMk cId="0" sldId="301"/>
        </pc:sldMkLst>
        <pc:spChg chg="mod">
          <ac:chgData name="Bandyopadhyay, Rwitam" userId="384ca036-9392-41d8-94fc-a96f43318821" providerId="ADAL" clId="{F7330E32-7247-4F0E-9873-E27508108499}" dt="2023-04-21T00:14:12.769" v="1714" actId="2711"/>
          <ac:spMkLst>
            <pc:docMk/>
            <pc:sldMk cId="0" sldId="301"/>
            <ac:spMk id="2" creationId="{00000000-0000-0000-0000-000000000000}"/>
          </ac:spMkLst>
        </pc:spChg>
        <pc:spChg chg="mod ord">
          <ac:chgData name="Bandyopadhyay, Rwitam" userId="384ca036-9392-41d8-94fc-a96f43318821" providerId="ADAL" clId="{F7330E32-7247-4F0E-9873-E27508108499}" dt="2023-04-20T23:57:28.250" v="1102"/>
          <ac:spMkLst>
            <pc:docMk/>
            <pc:sldMk cId="0" sldId="301"/>
            <ac:spMk id="3" creationId="{00000000-0000-0000-0000-000000000000}"/>
          </ac:spMkLst>
        </pc:spChg>
        <pc:spChg chg="del">
          <ac:chgData name="Bandyopadhyay, Rwitam" userId="384ca036-9392-41d8-94fc-a96f43318821" providerId="ADAL" clId="{F7330E32-7247-4F0E-9873-E27508108499}" dt="2023-04-21T00:14:25.106" v="1718" actId="478"/>
          <ac:spMkLst>
            <pc:docMk/>
            <pc:sldMk cId="0" sldId="301"/>
            <ac:spMk id="5" creationId="{00000000-0000-0000-0000-000000000000}"/>
          </ac:spMkLst>
        </pc:spChg>
        <pc:spChg chg="add mod">
          <ac:chgData name="Bandyopadhyay, Rwitam" userId="384ca036-9392-41d8-94fc-a96f43318821" providerId="ADAL" clId="{F7330E32-7247-4F0E-9873-E27508108499}" dt="2023-04-23T20:34:59.696" v="2071"/>
          <ac:spMkLst>
            <pc:docMk/>
            <pc:sldMk cId="0" sldId="301"/>
            <ac:spMk id="5" creationId="{B48C1AB4-98D9-8F10-F9EA-9725767E98BF}"/>
          </ac:spMkLst>
        </pc:spChg>
        <pc:spChg chg="del">
          <ac:chgData name="Bandyopadhyay, Rwitam" userId="384ca036-9392-41d8-94fc-a96f43318821" providerId="ADAL" clId="{F7330E32-7247-4F0E-9873-E27508108499}" dt="2023-04-21T00:14:23.696" v="1717" actId="478"/>
          <ac:spMkLst>
            <pc:docMk/>
            <pc:sldMk cId="0" sldId="301"/>
            <ac:spMk id="9" creationId="{00000000-0000-0000-0000-000000000000}"/>
          </ac:spMkLst>
        </pc:spChg>
        <pc:spChg chg="mod">
          <ac:chgData name="Bandyopadhyay, Rwitam" userId="384ca036-9392-41d8-94fc-a96f43318821" providerId="ADAL" clId="{F7330E32-7247-4F0E-9873-E27508108499}" dt="2023-04-21T00:14:31.547" v="1721" actId="207"/>
          <ac:spMkLst>
            <pc:docMk/>
            <pc:sldMk cId="0" sldId="301"/>
            <ac:spMk id="10" creationId="{00000000-0000-0000-0000-000000000000}"/>
          </ac:spMkLst>
        </pc:spChg>
        <pc:spChg chg="mod">
          <ac:chgData name="Bandyopadhyay, Rwitam" userId="384ca036-9392-41d8-94fc-a96f43318821" providerId="ADAL" clId="{F7330E32-7247-4F0E-9873-E27508108499}" dt="2023-04-21T00:14:30.027" v="1720" actId="207"/>
          <ac:spMkLst>
            <pc:docMk/>
            <pc:sldMk cId="0" sldId="301"/>
            <ac:spMk id="11" creationId="{00000000-0000-0000-0000-000000000000}"/>
          </ac:spMkLst>
        </pc:spChg>
        <pc:spChg chg="del mod ord">
          <ac:chgData name="Bandyopadhyay, Rwitam" userId="384ca036-9392-41d8-94fc-a96f43318821" providerId="ADAL" clId="{F7330E32-7247-4F0E-9873-E27508108499}" dt="2023-04-21T00:14:26.872" v="1719" actId="478"/>
          <ac:spMkLst>
            <pc:docMk/>
            <pc:sldMk cId="0" sldId="301"/>
            <ac:spMk id="12" creationId="{00000000-0000-0000-0000-000000000000}"/>
          </ac:spMkLst>
        </pc:spChg>
        <pc:spChg chg="mod ord">
          <ac:chgData name="Bandyopadhyay, Rwitam" userId="384ca036-9392-41d8-94fc-a96f43318821" providerId="ADAL" clId="{F7330E32-7247-4F0E-9873-E27508108499}" dt="2023-04-20T23:57:28.250" v="1102"/>
          <ac:spMkLst>
            <pc:docMk/>
            <pc:sldMk cId="0" sldId="301"/>
            <ac:spMk id="13" creationId="{00000000-0000-0000-0000-000000000000}"/>
          </ac:spMkLst>
        </pc:spChg>
        <pc:spChg chg="add del mod ord">
          <ac:chgData name="Bandyopadhyay, Rwitam" userId="384ca036-9392-41d8-94fc-a96f43318821" providerId="ADAL" clId="{F7330E32-7247-4F0E-9873-E27508108499}" dt="2023-04-20T23:57:28.250" v="1102"/>
          <ac:spMkLst>
            <pc:docMk/>
            <pc:sldMk cId="0" sldId="301"/>
            <ac:spMk id="14" creationId="{06899712-5296-BC57-2AEE-6ED78EBAB661}"/>
          </ac:spMkLst>
        </pc:spChg>
        <pc:spChg chg="add del mod ord">
          <ac:chgData name="Bandyopadhyay, Rwitam" userId="384ca036-9392-41d8-94fc-a96f43318821" providerId="ADAL" clId="{F7330E32-7247-4F0E-9873-E27508108499}" dt="2023-04-20T23:57:28.250" v="1102"/>
          <ac:spMkLst>
            <pc:docMk/>
            <pc:sldMk cId="0" sldId="301"/>
            <ac:spMk id="15" creationId="{C5E5B2D3-3337-AD4C-87C0-76857B388F86}"/>
          </ac:spMkLst>
        </pc:spChg>
        <pc:spChg chg="add del mod">
          <ac:chgData name="Bandyopadhyay, Rwitam" userId="384ca036-9392-41d8-94fc-a96f43318821" providerId="ADAL" clId="{F7330E32-7247-4F0E-9873-E27508108499}" dt="2023-04-20T23:57:28.250" v="1102"/>
          <ac:spMkLst>
            <pc:docMk/>
            <pc:sldMk cId="0" sldId="301"/>
            <ac:spMk id="16" creationId="{E4753FF2-9EC7-CABF-FDD9-38AA490409FF}"/>
          </ac:spMkLst>
        </pc:spChg>
        <pc:spChg chg="add del mod">
          <ac:chgData name="Bandyopadhyay, Rwitam" userId="384ca036-9392-41d8-94fc-a96f43318821" providerId="ADAL" clId="{F7330E32-7247-4F0E-9873-E27508108499}" dt="2023-04-20T23:57:28.250" v="1102"/>
          <ac:spMkLst>
            <pc:docMk/>
            <pc:sldMk cId="0" sldId="301"/>
            <ac:spMk id="17" creationId="{A026D811-37C7-7742-3B61-844964ACFD2B}"/>
          </ac:spMkLst>
        </pc:spChg>
        <pc:spChg chg="add del mod">
          <ac:chgData name="Bandyopadhyay, Rwitam" userId="384ca036-9392-41d8-94fc-a96f43318821" providerId="ADAL" clId="{F7330E32-7247-4F0E-9873-E27508108499}" dt="2023-04-21T00:14:03.922" v="1711" actId="478"/>
          <ac:spMkLst>
            <pc:docMk/>
            <pc:sldMk cId="0" sldId="301"/>
            <ac:spMk id="18" creationId="{019CE9B7-32F7-EA1B-9A2F-7417BDA966C9}"/>
          </ac:spMkLst>
        </pc:spChg>
        <pc:spChg chg="add del mod">
          <ac:chgData name="Bandyopadhyay, Rwitam" userId="384ca036-9392-41d8-94fc-a96f43318821" providerId="ADAL" clId="{F7330E32-7247-4F0E-9873-E27508108499}" dt="2023-04-21T00:14:08.248" v="1712" actId="478"/>
          <ac:spMkLst>
            <pc:docMk/>
            <pc:sldMk cId="0" sldId="301"/>
            <ac:spMk id="19" creationId="{0073F9D3-33FC-8E5C-A0A2-CEC078A3FAD9}"/>
          </ac:spMkLst>
        </pc:spChg>
      </pc:sldChg>
      <pc:sldChg chg="addSp delSp modSp add del mod chgLayout">
        <pc:chgData name="Bandyopadhyay, Rwitam" userId="384ca036-9392-41d8-94fc-a96f43318821" providerId="ADAL" clId="{F7330E32-7247-4F0E-9873-E27508108499}" dt="2023-04-23T20:35:00.170" v="2072"/>
        <pc:sldMkLst>
          <pc:docMk/>
          <pc:sldMk cId="0" sldId="302"/>
        </pc:sldMkLst>
        <pc:spChg chg="mod ord">
          <ac:chgData name="Bandyopadhyay, Rwitam" userId="384ca036-9392-41d8-94fc-a96f43318821" providerId="ADAL" clId="{F7330E32-7247-4F0E-9873-E27508108499}" dt="2023-04-20T23:57:28.250" v="1102"/>
          <ac:spMkLst>
            <pc:docMk/>
            <pc:sldMk cId="0" sldId="302"/>
            <ac:spMk id="2" creationId="{00000000-0000-0000-0000-000000000000}"/>
          </ac:spMkLst>
        </pc:spChg>
        <pc:spChg chg="add mod">
          <ac:chgData name="Bandyopadhyay, Rwitam" userId="384ca036-9392-41d8-94fc-a96f43318821" providerId="ADAL" clId="{F7330E32-7247-4F0E-9873-E27508108499}" dt="2023-04-23T20:35:00.170" v="2072"/>
          <ac:spMkLst>
            <pc:docMk/>
            <pc:sldMk cId="0" sldId="302"/>
            <ac:spMk id="3" creationId="{66039E9E-8313-4637-34BA-F4228F133E2A}"/>
          </ac:spMkLst>
        </pc:spChg>
        <pc:spChg chg="del mod ord">
          <ac:chgData name="Bandyopadhyay, Rwitam" userId="384ca036-9392-41d8-94fc-a96f43318821" providerId="ADAL" clId="{F7330E32-7247-4F0E-9873-E27508108499}" dt="2023-04-21T00:14:52.218" v="1725" actId="478"/>
          <ac:spMkLst>
            <pc:docMk/>
            <pc:sldMk cId="0" sldId="302"/>
            <ac:spMk id="4" creationId="{00000000-0000-0000-0000-000000000000}"/>
          </ac:spMkLst>
        </pc:spChg>
        <pc:spChg chg="mod ord">
          <ac:chgData name="Bandyopadhyay, Rwitam" userId="384ca036-9392-41d8-94fc-a96f43318821" providerId="ADAL" clId="{F7330E32-7247-4F0E-9873-E27508108499}" dt="2023-04-20T23:57:28.250" v="1102"/>
          <ac:spMkLst>
            <pc:docMk/>
            <pc:sldMk cId="0" sldId="302"/>
            <ac:spMk id="5" creationId="{00000000-0000-0000-0000-000000000000}"/>
          </ac:spMkLst>
        </pc:spChg>
        <pc:spChg chg="add del mod ord">
          <ac:chgData name="Bandyopadhyay, Rwitam" userId="384ca036-9392-41d8-94fc-a96f43318821" providerId="ADAL" clId="{F7330E32-7247-4F0E-9873-E27508108499}" dt="2023-04-20T23:57:28.250" v="1102"/>
          <ac:spMkLst>
            <pc:docMk/>
            <pc:sldMk cId="0" sldId="302"/>
            <ac:spMk id="6" creationId="{02E89224-B455-6F86-3050-928889F3A914}"/>
          </ac:spMkLst>
        </pc:spChg>
        <pc:spChg chg="add del mod ord">
          <ac:chgData name="Bandyopadhyay, Rwitam" userId="384ca036-9392-41d8-94fc-a96f43318821" providerId="ADAL" clId="{F7330E32-7247-4F0E-9873-E27508108499}" dt="2023-04-20T23:57:28.250" v="1102"/>
          <ac:spMkLst>
            <pc:docMk/>
            <pc:sldMk cId="0" sldId="302"/>
            <ac:spMk id="7" creationId="{DCA9ED21-D91C-B16A-F6C5-DD36C1B7B869}"/>
          </ac:spMkLst>
        </pc:spChg>
        <pc:spChg chg="add del mod">
          <ac:chgData name="Bandyopadhyay, Rwitam" userId="384ca036-9392-41d8-94fc-a96f43318821" providerId="ADAL" clId="{F7330E32-7247-4F0E-9873-E27508108499}" dt="2023-04-20T23:57:28.250" v="1102"/>
          <ac:spMkLst>
            <pc:docMk/>
            <pc:sldMk cId="0" sldId="302"/>
            <ac:spMk id="8" creationId="{BF3BE2F4-AA4E-9F8B-CDB8-2CC8E7AE9446}"/>
          </ac:spMkLst>
        </pc:spChg>
        <pc:spChg chg="add del mod">
          <ac:chgData name="Bandyopadhyay, Rwitam" userId="384ca036-9392-41d8-94fc-a96f43318821" providerId="ADAL" clId="{F7330E32-7247-4F0E-9873-E27508108499}" dt="2023-04-20T23:57:28.250" v="1102"/>
          <ac:spMkLst>
            <pc:docMk/>
            <pc:sldMk cId="0" sldId="302"/>
            <ac:spMk id="9" creationId="{4F2C1CDE-97D1-265A-AB39-39E15D6A8F1C}"/>
          </ac:spMkLst>
        </pc:spChg>
        <pc:spChg chg="add del mod">
          <ac:chgData name="Bandyopadhyay, Rwitam" userId="384ca036-9392-41d8-94fc-a96f43318821" providerId="ADAL" clId="{F7330E32-7247-4F0E-9873-E27508108499}" dt="2023-04-21T00:14:47.786" v="1722" actId="478"/>
          <ac:spMkLst>
            <pc:docMk/>
            <pc:sldMk cId="0" sldId="302"/>
            <ac:spMk id="10" creationId="{C7292B5A-7D3A-B12A-D2A7-816D55A2A318}"/>
          </ac:spMkLst>
        </pc:spChg>
        <pc:spChg chg="add del mod">
          <ac:chgData name="Bandyopadhyay, Rwitam" userId="384ca036-9392-41d8-94fc-a96f43318821" providerId="ADAL" clId="{F7330E32-7247-4F0E-9873-E27508108499}" dt="2023-04-21T00:14:50.849" v="1724" actId="478"/>
          <ac:spMkLst>
            <pc:docMk/>
            <pc:sldMk cId="0" sldId="302"/>
            <ac:spMk id="11" creationId="{40965DBD-9854-D92A-6671-FC74D9D48C78}"/>
          </ac:spMkLst>
        </pc:spChg>
        <pc:graphicFrameChg chg="del">
          <ac:chgData name="Bandyopadhyay, Rwitam" userId="384ca036-9392-41d8-94fc-a96f43318821" providerId="ADAL" clId="{F7330E32-7247-4F0E-9873-E27508108499}" dt="2023-04-21T00:14:49.588" v="1723" actId="478"/>
          <ac:graphicFrameMkLst>
            <pc:docMk/>
            <pc:sldMk cId="0" sldId="302"/>
            <ac:graphicFrameMk id="3" creationId="{00000000-0000-0000-0000-000000000000}"/>
          </ac:graphicFrameMkLst>
        </pc:graphicFrameChg>
        <pc:graphicFrameChg chg="add mod modGraphic">
          <ac:chgData name="Bandyopadhyay, Rwitam" userId="384ca036-9392-41d8-94fc-a96f43318821" providerId="ADAL" clId="{F7330E32-7247-4F0E-9873-E27508108499}" dt="2023-04-21T00:16:52.977" v="1772" actId="1076"/>
          <ac:graphicFrameMkLst>
            <pc:docMk/>
            <pc:sldMk cId="0" sldId="302"/>
            <ac:graphicFrameMk id="12" creationId="{23B17F22-86D2-1D46-B898-FB44C66D3C32}"/>
          </ac:graphicFrameMkLst>
        </pc:graphicFrameChg>
      </pc:sldChg>
      <pc:sldChg chg="addSp delSp modSp add del mod chgLayout">
        <pc:chgData name="Bandyopadhyay, Rwitam" userId="384ca036-9392-41d8-94fc-a96f43318821" providerId="ADAL" clId="{F7330E32-7247-4F0E-9873-E27508108499}" dt="2023-04-23T20:35:01.912" v="2073"/>
        <pc:sldMkLst>
          <pc:docMk/>
          <pc:sldMk cId="0" sldId="303"/>
        </pc:sldMkLst>
        <pc:spChg chg="mod">
          <ac:chgData name="Bandyopadhyay, Rwitam" userId="384ca036-9392-41d8-94fc-a96f43318821" providerId="ADAL" clId="{F7330E32-7247-4F0E-9873-E27508108499}" dt="2023-04-21T00:40:17.383" v="2032" actId="12"/>
          <ac:spMkLst>
            <pc:docMk/>
            <pc:sldMk cId="0" sldId="303"/>
            <ac:spMk id="2" creationId="{00000000-0000-0000-0000-000000000000}"/>
          </ac:spMkLst>
        </pc:spChg>
        <pc:spChg chg="mod ord">
          <ac:chgData name="Bandyopadhyay, Rwitam" userId="384ca036-9392-41d8-94fc-a96f43318821" providerId="ADAL" clId="{F7330E32-7247-4F0E-9873-E27508108499}" dt="2023-04-21T00:21:17.645" v="1806" actId="700"/>
          <ac:spMkLst>
            <pc:docMk/>
            <pc:sldMk cId="0" sldId="303"/>
            <ac:spMk id="3" creationId="{00000000-0000-0000-0000-000000000000}"/>
          </ac:spMkLst>
        </pc:spChg>
        <pc:spChg chg="del mod ord">
          <ac:chgData name="Bandyopadhyay, Rwitam" userId="384ca036-9392-41d8-94fc-a96f43318821" providerId="ADAL" clId="{F7330E32-7247-4F0E-9873-E27508108499}" dt="2023-04-21T00:21:08.282" v="1805" actId="478"/>
          <ac:spMkLst>
            <pc:docMk/>
            <pc:sldMk cId="0" sldId="303"/>
            <ac:spMk id="4" creationId="{00000000-0000-0000-0000-000000000000}"/>
          </ac:spMkLst>
        </pc:spChg>
        <pc:spChg chg="add mod">
          <ac:chgData name="Bandyopadhyay, Rwitam" userId="384ca036-9392-41d8-94fc-a96f43318821" providerId="ADAL" clId="{F7330E32-7247-4F0E-9873-E27508108499}" dt="2023-04-23T20:35:01.912" v="2073"/>
          <ac:spMkLst>
            <pc:docMk/>
            <pc:sldMk cId="0" sldId="303"/>
            <ac:spMk id="4" creationId="{424CC0FA-292A-B1A0-6165-C306C21E6ACA}"/>
          </ac:spMkLst>
        </pc:spChg>
        <pc:spChg chg="mod ord">
          <ac:chgData name="Bandyopadhyay, Rwitam" userId="384ca036-9392-41d8-94fc-a96f43318821" providerId="ADAL" clId="{F7330E32-7247-4F0E-9873-E27508108499}" dt="2023-04-21T00:21:17.645" v="1806" actId="700"/>
          <ac:spMkLst>
            <pc:docMk/>
            <pc:sldMk cId="0" sldId="303"/>
            <ac:spMk id="5"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3"/>
            <ac:spMk id="6" creationId="{9F1BB054-77E2-52F7-FDC2-1AA936F27392}"/>
          </ac:spMkLst>
        </pc:spChg>
        <pc:spChg chg="add del mod ord">
          <ac:chgData name="Bandyopadhyay, Rwitam" userId="384ca036-9392-41d8-94fc-a96f43318821" providerId="ADAL" clId="{F7330E32-7247-4F0E-9873-E27508108499}" dt="2023-04-21T00:20:23.078" v="1781"/>
          <ac:spMkLst>
            <pc:docMk/>
            <pc:sldMk cId="0" sldId="303"/>
            <ac:spMk id="7" creationId="{E0B41D94-F539-5A3A-32C8-930AF2F6B59E}"/>
          </ac:spMkLst>
        </pc:spChg>
        <pc:spChg chg="add del mod">
          <ac:chgData name="Bandyopadhyay, Rwitam" userId="384ca036-9392-41d8-94fc-a96f43318821" providerId="ADAL" clId="{F7330E32-7247-4F0E-9873-E27508108499}" dt="2023-04-21T00:20:23.078" v="1781"/>
          <ac:spMkLst>
            <pc:docMk/>
            <pc:sldMk cId="0" sldId="303"/>
            <ac:spMk id="8" creationId="{DE537577-25AA-E950-B0EC-7A7F117D2D9C}"/>
          </ac:spMkLst>
        </pc:spChg>
        <pc:spChg chg="add del mod">
          <ac:chgData name="Bandyopadhyay, Rwitam" userId="384ca036-9392-41d8-94fc-a96f43318821" providerId="ADAL" clId="{F7330E32-7247-4F0E-9873-E27508108499}" dt="2023-04-21T00:20:23.078" v="1781"/>
          <ac:spMkLst>
            <pc:docMk/>
            <pc:sldMk cId="0" sldId="303"/>
            <ac:spMk id="9" creationId="{E58D8C58-D891-57A1-FFEC-2710E4110256}"/>
          </ac:spMkLst>
        </pc:spChg>
        <pc:spChg chg="add del mod">
          <ac:chgData name="Bandyopadhyay, Rwitam" userId="384ca036-9392-41d8-94fc-a96f43318821" providerId="ADAL" clId="{F7330E32-7247-4F0E-9873-E27508108499}" dt="2023-04-21T00:20:24.894" v="1782" actId="478"/>
          <ac:spMkLst>
            <pc:docMk/>
            <pc:sldMk cId="0" sldId="303"/>
            <ac:spMk id="10" creationId="{26687D4E-3469-FD6B-4E95-1D66FB948421}"/>
          </ac:spMkLst>
        </pc:spChg>
        <pc:spChg chg="add del mod">
          <ac:chgData name="Bandyopadhyay, Rwitam" userId="384ca036-9392-41d8-94fc-a96f43318821" providerId="ADAL" clId="{F7330E32-7247-4F0E-9873-E27508108499}" dt="2023-04-21T00:20:26.510" v="1783" actId="478"/>
          <ac:spMkLst>
            <pc:docMk/>
            <pc:sldMk cId="0" sldId="303"/>
            <ac:spMk id="11" creationId="{926CBBB9-F5EC-FE70-59ED-13E40ED5E50E}"/>
          </ac:spMkLst>
        </pc:spChg>
        <pc:spChg chg="add mod ord">
          <ac:chgData name="Bandyopadhyay, Rwitam" userId="384ca036-9392-41d8-94fc-a96f43318821" providerId="ADAL" clId="{F7330E32-7247-4F0E-9873-E27508108499}" dt="2023-04-21T00:21:40.586" v="1813" actId="6549"/>
          <ac:spMkLst>
            <pc:docMk/>
            <pc:sldMk cId="0" sldId="303"/>
            <ac:spMk id="12" creationId="{EA3B679D-E98F-2A7E-7E7C-87D322ADDE4B}"/>
          </ac:spMkLst>
        </pc:spChg>
        <pc:spChg chg="add del mod ord">
          <ac:chgData name="Bandyopadhyay, Rwitam" userId="384ca036-9392-41d8-94fc-a96f43318821" providerId="ADAL" clId="{F7330E32-7247-4F0E-9873-E27508108499}" dt="2023-04-21T00:21:20.464" v="1807" actId="478"/>
          <ac:spMkLst>
            <pc:docMk/>
            <pc:sldMk cId="0" sldId="303"/>
            <ac:spMk id="13" creationId="{85F1A704-75EB-522C-BA31-33710AD780BA}"/>
          </ac:spMkLst>
        </pc:spChg>
      </pc:sldChg>
      <pc:sldChg chg="addSp delSp modSp add del mod chgLayout">
        <pc:chgData name="Bandyopadhyay, Rwitam" userId="384ca036-9392-41d8-94fc-a96f43318821" providerId="ADAL" clId="{F7330E32-7247-4F0E-9873-E27508108499}" dt="2023-04-23T20:35:02.914" v="2074"/>
        <pc:sldMkLst>
          <pc:docMk/>
          <pc:sldMk cId="0" sldId="304"/>
        </pc:sldMkLst>
        <pc:spChg chg="mod">
          <ac:chgData name="Bandyopadhyay, Rwitam" userId="384ca036-9392-41d8-94fc-a96f43318821" providerId="ADAL" clId="{F7330E32-7247-4F0E-9873-E27508108499}" dt="2023-04-21T00:24:15.911" v="1887" actId="1076"/>
          <ac:spMkLst>
            <pc:docMk/>
            <pc:sldMk cId="0" sldId="304"/>
            <ac:spMk id="2" creationId="{00000000-0000-0000-0000-000000000000}"/>
          </ac:spMkLst>
        </pc:spChg>
        <pc:spChg chg="mod ord">
          <ac:chgData name="Bandyopadhyay, Rwitam" userId="384ca036-9392-41d8-94fc-a96f43318821" providerId="ADAL" clId="{F7330E32-7247-4F0E-9873-E27508108499}" dt="2023-04-21T00:20:23.078" v="1781"/>
          <ac:spMkLst>
            <pc:docMk/>
            <pc:sldMk cId="0" sldId="304"/>
            <ac:spMk id="3" creationId="{00000000-0000-0000-0000-000000000000}"/>
          </ac:spMkLst>
        </pc:spChg>
        <pc:spChg chg="mod">
          <ac:chgData name="Bandyopadhyay, Rwitam" userId="384ca036-9392-41d8-94fc-a96f43318821" providerId="ADAL" clId="{F7330E32-7247-4F0E-9873-E27508108499}" dt="2023-04-21T00:22:33.067" v="1826" actId="207"/>
          <ac:spMkLst>
            <pc:docMk/>
            <pc:sldMk cId="0" sldId="304"/>
            <ac:spMk id="5" creationId="{00000000-0000-0000-0000-000000000000}"/>
          </ac:spMkLst>
        </pc:spChg>
        <pc:spChg chg="del mod ord">
          <ac:chgData name="Bandyopadhyay, Rwitam" userId="384ca036-9392-41d8-94fc-a96f43318821" providerId="ADAL" clId="{F7330E32-7247-4F0E-9873-E27508108499}" dt="2023-04-21T00:21:59.402" v="1817" actId="478"/>
          <ac:spMkLst>
            <pc:docMk/>
            <pc:sldMk cId="0" sldId="304"/>
            <ac:spMk id="6" creationId="{00000000-0000-0000-0000-000000000000}"/>
          </ac:spMkLst>
        </pc:spChg>
        <pc:spChg chg="add mod">
          <ac:chgData name="Bandyopadhyay, Rwitam" userId="384ca036-9392-41d8-94fc-a96f43318821" providerId="ADAL" clId="{F7330E32-7247-4F0E-9873-E27508108499}" dt="2023-04-23T20:35:02.914" v="2074"/>
          <ac:spMkLst>
            <pc:docMk/>
            <pc:sldMk cId="0" sldId="304"/>
            <ac:spMk id="6" creationId="{EEEC22D2-878A-896D-90E1-F24B81683896}"/>
          </ac:spMkLst>
        </pc:spChg>
        <pc:spChg chg="mod ord">
          <ac:chgData name="Bandyopadhyay, Rwitam" userId="384ca036-9392-41d8-94fc-a96f43318821" providerId="ADAL" clId="{F7330E32-7247-4F0E-9873-E27508108499}" dt="2023-04-21T00:20:23.078" v="1781"/>
          <ac:spMkLst>
            <pc:docMk/>
            <pc:sldMk cId="0" sldId="304"/>
            <ac:spMk id="7"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4"/>
            <ac:spMk id="8" creationId="{BCC1806E-AD1C-BA02-ACF2-B9CFD33A0A6D}"/>
          </ac:spMkLst>
        </pc:spChg>
        <pc:spChg chg="add del mod ord">
          <ac:chgData name="Bandyopadhyay, Rwitam" userId="384ca036-9392-41d8-94fc-a96f43318821" providerId="ADAL" clId="{F7330E32-7247-4F0E-9873-E27508108499}" dt="2023-04-21T00:20:23.078" v="1781"/>
          <ac:spMkLst>
            <pc:docMk/>
            <pc:sldMk cId="0" sldId="304"/>
            <ac:spMk id="9" creationId="{601F930C-CDE6-5669-0E8D-1B712F80885F}"/>
          </ac:spMkLst>
        </pc:spChg>
        <pc:spChg chg="add del mod">
          <ac:chgData name="Bandyopadhyay, Rwitam" userId="384ca036-9392-41d8-94fc-a96f43318821" providerId="ADAL" clId="{F7330E32-7247-4F0E-9873-E27508108499}" dt="2023-04-21T00:20:23.078" v="1781"/>
          <ac:spMkLst>
            <pc:docMk/>
            <pc:sldMk cId="0" sldId="304"/>
            <ac:spMk id="10" creationId="{46DDC144-EFF3-2C4C-7955-11731E981BF8}"/>
          </ac:spMkLst>
        </pc:spChg>
        <pc:spChg chg="add del mod">
          <ac:chgData name="Bandyopadhyay, Rwitam" userId="384ca036-9392-41d8-94fc-a96f43318821" providerId="ADAL" clId="{F7330E32-7247-4F0E-9873-E27508108499}" dt="2023-04-21T00:20:23.078" v="1781"/>
          <ac:spMkLst>
            <pc:docMk/>
            <pc:sldMk cId="0" sldId="304"/>
            <ac:spMk id="11" creationId="{1C06FE2E-9F27-F382-B229-063512C8B544}"/>
          </ac:spMkLst>
        </pc:spChg>
        <pc:spChg chg="add del mod">
          <ac:chgData name="Bandyopadhyay, Rwitam" userId="384ca036-9392-41d8-94fc-a96f43318821" providerId="ADAL" clId="{F7330E32-7247-4F0E-9873-E27508108499}" dt="2023-04-21T00:22:03.629" v="1818" actId="478"/>
          <ac:spMkLst>
            <pc:docMk/>
            <pc:sldMk cId="0" sldId="304"/>
            <ac:spMk id="12" creationId="{EC38038A-80B9-1D72-56DD-917D94C22D83}"/>
          </ac:spMkLst>
        </pc:spChg>
        <pc:spChg chg="add del mod">
          <ac:chgData name="Bandyopadhyay, Rwitam" userId="384ca036-9392-41d8-94fc-a96f43318821" providerId="ADAL" clId="{F7330E32-7247-4F0E-9873-E27508108499}" dt="2023-04-21T00:21:57.859" v="1816" actId="478"/>
          <ac:spMkLst>
            <pc:docMk/>
            <pc:sldMk cId="0" sldId="304"/>
            <ac:spMk id="13" creationId="{EAE4CABF-2E0E-2982-865F-2BC016242363}"/>
          </ac:spMkLst>
        </pc:spChg>
      </pc:sldChg>
      <pc:sldChg chg="addSp delSp modSp add del mod chgLayout">
        <pc:chgData name="Bandyopadhyay, Rwitam" userId="384ca036-9392-41d8-94fc-a96f43318821" providerId="ADAL" clId="{F7330E32-7247-4F0E-9873-E27508108499}" dt="2023-04-23T20:35:03.729" v="2075"/>
        <pc:sldMkLst>
          <pc:docMk/>
          <pc:sldMk cId="0" sldId="305"/>
        </pc:sldMkLst>
        <pc:spChg chg="mod">
          <ac:chgData name="Bandyopadhyay, Rwitam" userId="384ca036-9392-41d8-94fc-a96f43318821" providerId="ADAL" clId="{F7330E32-7247-4F0E-9873-E27508108499}" dt="2023-04-21T00:24:29.565" v="1888" actId="1076"/>
          <ac:spMkLst>
            <pc:docMk/>
            <pc:sldMk cId="0" sldId="305"/>
            <ac:spMk id="2" creationId="{00000000-0000-0000-0000-000000000000}"/>
          </ac:spMkLst>
        </pc:spChg>
        <pc:spChg chg="mod ord">
          <ac:chgData name="Bandyopadhyay, Rwitam" userId="384ca036-9392-41d8-94fc-a96f43318821" providerId="ADAL" clId="{F7330E32-7247-4F0E-9873-E27508108499}" dt="2023-04-21T00:20:23.078" v="1781"/>
          <ac:spMkLst>
            <pc:docMk/>
            <pc:sldMk cId="0" sldId="305"/>
            <ac:spMk id="3" creationId="{00000000-0000-0000-0000-000000000000}"/>
          </ac:spMkLst>
        </pc:spChg>
        <pc:spChg chg="mod">
          <ac:chgData name="Bandyopadhyay, Rwitam" userId="384ca036-9392-41d8-94fc-a96f43318821" providerId="ADAL" clId="{F7330E32-7247-4F0E-9873-E27508108499}" dt="2023-04-21T00:23:18.651" v="1836" actId="207"/>
          <ac:spMkLst>
            <pc:docMk/>
            <pc:sldMk cId="0" sldId="305"/>
            <ac:spMk id="4" creationId="{00000000-0000-0000-0000-000000000000}"/>
          </ac:spMkLst>
        </pc:spChg>
        <pc:spChg chg="del mod ord">
          <ac:chgData name="Bandyopadhyay, Rwitam" userId="384ca036-9392-41d8-94fc-a96f43318821" providerId="ADAL" clId="{F7330E32-7247-4F0E-9873-E27508108499}" dt="2023-04-21T00:22:49.892" v="1831" actId="478"/>
          <ac:spMkLst>
            <pc:docMk/>
            <pc:sldMk cId="0" sldId="305"/>
            <ac:spMk id="6" creationId="{00000000-0000-0000-0000-000000000000}"/>
          </ac:spMkLst>
        </pc:spChg>
        <pc:spChg chg="add mod">
          <ac:chgData name="Bandyopadhyay, Rwitam" userId="384ca036-9392-41d8-94fc-a96f43318821" providerId="ADAL" clId="{F7330E32-7247-4F0E-9873-E27508108499}" dt="2023-04-23T20:35:03.729" v="2075"/>
          <ac:spMkLst>
            <pc:docMk/>
            <pc:sldMk cId="0" sldId="305"/>
            <ac:spMk id="6" creationId="{264D4AAD-D6F3-0E4D-8965-05C53C0BF09D}"/>
          </ac:spMkLst>
        </pc:spChg>
        <pc:spChg chg="mod ord">
          <ac:chgData name="Bandyopadhyay, Rwitam" userId="384ca036-9392-41d8-94fc-a96f43318821" providerId="ADAL" clId="{F7330E32-7247-4F0E-9873-E27508108499}" dt="2023-04-21T00:20:23.078" v="1781"/>
          <ac:spMkLst>
            <pc:docMk/>
            <pc:sldMk cId="0" sldId="305"/>
            <ac:spMk id="7"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5"/>
            <ac:spMk id="8" creationId="{7265F1AD-ED07-0231-E954-D3DAF2CE6AC9}"/>
          </ac:spMkLst>
        </pc:spChg>
        <pc:spChg chg="add del mod ord">
          <ac:chgData name="Bandyopadhyay, Rwitam" userId="384ca036-9392-41d8-94fc-a96f43318821" providerId="ADAL" clId="{F7330E32-7247-4F0E-9873-E27508108499}" dt="2023-04-21T00:20:23.078" v="1781"/>
          <ac:spMkLst>
            <pc:docMk/>
            <pc:sldMk cId="0" sldId="305"/>
            <ac:spMk id="9" creationId="{ED66DCE9-0BF3-CC6C-96E8-748F0F6636F3}"/>
          </ac:spMkLst>
        </pc:spChg>
        <pc:spChg chg="add del mod">
          <ac:chgData name="Bandyopadhyay, Rwitam" userId="384ca036-9392-41d8-94fc-a96f43318821" providerId="ADAL" clId="{F7330E32-7247-4F0E-9873-E27508108499}" dt="2023-04-21T00:20:23.078" v="1781"/>
          <ac:spMkLst>
            <pc:docMk/>
            <pc:sldMk cId="0" sldId="305"/>
            <ac:spMk id="10" creationId="{5ECBAE27-C0D5-AFA4-3525-00A8277E15AE}"/>
          </ac:spMkLst>
        </pc:spChg>
        <pc:spChg chg="add del mod">
          <ac:chgData name="Bandyopadhyay, Rwitam" userId="384ca036-9392-41d8-94fc-a96f43318821" providerId="ADAL" clId="{F7330E32-7247-4F0E-9873-E27508108499}" dt="2023-04-21T00:20:23.078" v="1781"/>
          <ac:spMkLst>
            <pc:docMk/>
            <pc:sldMk cId="0" sldId="305"/>
            <ac:spMk id="11" creationId="{EE228A2E-BB12-2BDB-74F1-C6C2B070F0D5}"/>
          </ac:spMkLst>
        </pc:spChg>
        <pc:spChg chg="add del mod">
          <ac:chgData name="Bandyopadhyay, Rwitam" userId="384ca036-9392-41d8-94fc-a96f43318821" providerId="ADAL" clId="{F7330E32-7247-4F0E-9873-E27508108499}" dt="2023-04-21T00:22:47.339" v="1829" actId="478"/>
          <ac:spMkLst>
            <pc:docMk/>
            <pc:sldMk cId="0" sldId="305"/>
            <ac:spMk id="12" creationId="{87BBC632-38C3-777C-7659-975179107E9C}"/>
          </ac:spMkLst>
        </pc:spChg>
        <pc:spChg chg="add del mod">
          <ac:chgData name="Bandyopadhyay, Rwitam" userId="384ca036-9392-41d8-94fc-a96f43318821" providerId="ADAL" clId="{F7330E32-7247-4F0E-9873-E27508108499}" dt="2023-04-21T00:22:48.748" v="1830" actId="478"/>
          <ac:spMkLst>
            <pc:docMk/>
            <pc:sldMk cId="0" sldId="305"/>
            <ac:spMk id="13" creationId="{263A13CB-E77D-B3DD-A37F-C1AA0BB1BD9F}"/>
          </ac:spMkLst>
        </pc:spChg>
      </pc:sldChg>
      <pc:sldChg chg="addSp delSp modSp add del mod chgLayout">
        <pc:chgData name="Bandyopadhyay, Rwitam" userId="384ca036-9392-41d8-94fc-a96f43318821" providerId="ADAL" clId="{F7330E32-7247-4F0E-9873-E27508108499}" dt="2023-04-23T20:35:05.226" v="2076"/>
        <pc:sldMkLst>
          <pc:docMk/>
          <pc:sldMk cId="0" sldId="306"/>
        </pc:sldMkLst>
        <pc:spChg chg="mod">
          <ac:chgData name="Bandyopadhyay, Rwitam" userId="384ca036-9392-41d8-94fc-a96f43318821" providerId="ADAL" clId="{F7330E32-7247-4F0E-9873-E27508108499}" dt="2023-04-21T00:25:14.516" v="1902" actId="1076"/>
          <ac:spMkLst>
            <pc:docMk/>
            <pc:sldMk cId="0" sldId="306"/>
            <ac:spMk id="2" creationId="{00000000-0000-0000-0000-000000000000}"/>
          </ac:spMkLst>
        </pc:spChg>
        <pc:spChg chg="mod ord">
          <ac:chgData name="Bandyopadhyay, Rwitam" userId="384ca036-9392-41d8-94fc-a96f43318821" providerId="ADAL" clId="{F7330E32-7247-4F0E-9873-E27508108499}" dt="2023-04-21T00:20:23.078" v="1781"/>
          <ac:spMkLst>
            <pc:docMk/>
            <pc:sldMk cId="0" sldId="306"/>
            <ac:spMk id="3" creationId="{00000000-0000-0000-0000-000000000000}"/>
          </ac:spMkLst>
        </pc:spChg>
        <pc:spChg chg="mod">
          <ac:chgData name="Bandyopadhyay, Rwitam" userId="384ca036-9392-41d8-94fc-a96f43318821" providerId="ADAL" clId="{F7330E32-7247-4F0E-9873-E27508108499}" dt="2023-04-21T00:25:22.498" v="1903" actId="1076"/>
          <ac:spMkLst>
            <pc:docMk/>
            <pc:sldMk cId="0" sldId="306"/>
            <ac:spMk id="5" creationId="{00000000-0000-0000-0000-000000000000}"/>
          </ac:spMkLst>
        </pc:spChg>
        <pc:spChg chg="del mod ord">
          <ac:chgData name="Bandyopadhyay, Rwitam" userId="384ca036-9392-41d8-94fc-a96f43318821" providerId="ADAL" clId="{F7330E32-7247-4F0E-9873-E27508108499}" dt="2023-04-21T00:24:38.944" v="1891" actId="478"/>
          <ac:spMkLst>
            <pc:docMk/>
            <pc:sldMk cId="0" sldId="306"/>
            <ac:spMk id="6" creationId="{00000000-0000-0000-0000-000000000000}"/>
          </ac:spMkLst>
        </pc:spChg>
        <pc:spChg chg="add mod">
          <ac:chgData name="Bandyopadhyay, Rwitam" userId="384ca036-9392-41d8-94fc-a96f43318821" providerId="ADAL" clId="{F7330E32-7247-4F0E-9873-E27508108499}" dt="2023-04-23T20:35:05.226" v="2076"/>
          <ac:spMkLst>
            <pc:docMk/>
            <pc:sldMk cId="0" sldId="306"/>
            <ac:spMk id="6" creationId="{AB36D624-4F33-FB5E-C47C-48B2380CE825}"/>
          </ac:spMkLst>
        </pc:spChg>
        <pc:spChg chg="mod ord">
          <ac:chgData name="Bandyopadhyay, Rwitam" userId="384ca036-9392-41d8-94fc-a96f43318821" providerId="ADAL" clId="{F7330E32-7247-4F0E-9873-E27508108499}" dt="2023-04-21T00:20:23.078" v="1781"/>
          <ac:spMkLst>
            <pc:docMk/>
            <pc:sldMk cId="0" sldId="306"/>
            <ac:spMk id="7"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6"/>
            <ac:spMk id="8" creationId="{13587FFB-CFB5-35C4-D13C-49FB91713397}"/>
          </ac:spMkLst>
        </pc:spChg>
        <pc:spChg chg="add del mod ord">
          <ac:chgData name="Bandyopadhyay, Rwitam" userId="384ca036-9392-41d8-94fc-a96f43318821" providerId="ADAL" clId="{F7330E32-7247-4F0E-9873-E27508108499}" dt="2023-04-21T00:20:23.078" v="1781"/>
          <ac:spMkLst>
            <pc:docMk/>
            <pc:sldMk cId="0" sldId="306"/>
            <ac:spMk id="9" creationId="{0E0ECDE6-A3F8-5BE3-3D9E-F08D19920692}"/>
          </ac:spMkLst>
        </pc:spChg>
        <pc:spChg chg="add del mod">
          <ac:chgData name="Bandyopadhyay, Rwitam" userId="384ca036-9392-41d8-94fc-a96f43318821" providerId="ADAL" clId="{F7330E32-7247-4F0E-9873-E27508108499}" dt="2023-04-21T00:20:23.078" v="1781"/>
          <ac:spMkLst>
            <pc:docMk/>
            <pc:sldMk cId="0" sldId="306"/>
            <ac:spMk id="10" creationId="{F11F1F66-561B-C97F-9715-41B148844413}"/>
          </ac:spMkLst>
        </pc:spChg>
        <pc:spChg chg="add del mod">
          <ac:chgData name="Bandyopadhyay, Rwitam" userId="384ca036-9392-41d8-94fc-a96f43318821" providerId="ADAL" clId="{F7330E32-7247-4F0E-9873-E27508108499}" dt="2023-04-21T00:20:23.078" v="1781"/>
          <ac:spMkLst>
            <pc:docMk/>
            <pc:sldMk cId="0" sldId="306"/>
            <ac:spMk id="11" creationId="{7C773301-1655-6495-6E35-DD4836BCA3FC}"/>
          </ac:spMkLst>
        </pc:spChg>
        <pc:spChg chg="add del mod">
          <ac:chgData name="Bandyopadhyay, Rwitam" userId="384ca036-9392-41d8-94fc-a96f43318821" providerId="ADAL" clId="{F7330E32-7247-4F0E-9873-E27508108499}" dt="2023-04-21T00:24:35.920" v="1889" actId="478"/>
          <ac:spMkLst>
            <pc:docMk/>
            <pc:sldMk cId="0" sldId="306"/>
            <ac:spMk id="12" creationId="{E39D25E2-366F-B3A4-BCC5-FF3388527C96}"/>
          </ac:spMkLst>
        </pc:spChg>
        <pc:spChg chg="add del mod">
          <ac:chgData name="Bandyopadhyay, Rwitam" userId="384ca036-9392-41d8-94fc-a96f43318821" providerId="ADAL" clId="{F7330E32-7247-4F0E-9873-E27508108499}" dt="2023-04-21T00:24:37.705" v="1890" actId="478"/>
          <ac:spMkLst>
            <pc:docMk/>
            <pc:sldMk cId="0" sldId="306"/>
            <ac:spMk id="13" creationId="{69643B9A-E448-70D5-86EA-4728407FEFBE}"/>
          </ac:spMkLst>
        </pc:spChg>
        <pc:picChg chg="mod">
          <ac:chgData name="Bandyopadhyay, Rwitam" userId="384ca036-9392-41d8-94fc-a96f43318821" providerId="ADAL" clId="{F7330E32-7247-4F0E-9873-E27508108499}" dt="2023-04-21T00:25:08.043" v="1901" actId="1076"/>
          <ac:picMkLst>
            <pc:docMk/>
            <pc:sldMk cId="0" sldId="306"/>
            <ac:picMk id="4" creationId="{00000000-0000-0000-0000-000000000000}"/>
          </ac:picMkLst>
        </pc:picChg>
      </pc:sldChg>
      <pc:sldChg chg="addSp delSp modSp add del mod chgLayout">
        <pc:chgData name="Bandyopadhyay, Rwitam" userId="384ca036-9392-41d8-94fc-a96f43318821" providerId="ADAL" clId="{F7330E32-7247-4F0E-9873-E27508108499}" dt="2023-04-23T20:35:05.657" v="2077"/>
        <pc:sldMkLst>
          <pc:docMk/>
          <pc:sldMk cId="0" sldId="307"/>
        </pc:sldMkLst>
        <pc:spChg chg="mod">
          <ac:chgData name="Bandyopadhyay, Rwitam" userId="384ca036-9392-41d8-94fc-a96f43318821" providerId="ADAL" clId="{F7330E32-7247-4F0E-9873-E27508108499}" dt="2023-04-21T00:29:22.611" v="1979" actId="12"/>
          <ac:spMkLst>
            <pc:docMk/>
            <pc:sldMk cId="0" sldId="307"/>
            <ac:spMk id="2" creationId="{00000000-0000-0000-0000-000000000000}"/>
          </ac:spMkLst>
        </pc:spChg>
        <pc:spChg chg="mod ord">
          <ac:chgData name="Bandyopadhyay, Rwitam" userId="384ca036-9392-41d8-94fc-a96f43318821" providerId="ADAL" clId="{F7330E32-7247-4F0E-9873-E27508108499}" dt="2023-04-21T00:20:23.078" v="1781"/>
          <ac:spMkLst>
            <pc:docMk/>
            <pc:sldMk cId="0" sldId="307"/>
            <ac:spMk id="3" creationId="{00000000-0000-0000-0000-000000000000}"/>
          </ac:spMkLst>
        </pc:spChg>
        <pc:spChg chg="del">
          <ac:chgData name="Bandyopadhyay, Rwitam" userId="384ca036-9392-41d8-94fc-a96f43318821" providerId="ADAL" clId="{F7330E32-7247-4F0E-9873-E27508108499}" dt="2023-04-21T00:25:50.666" v="1908" actId="478"/>
          <ac:spMkLst>
            <pc:docMk/>
            <pc:sldMk cId="0" sldId="307"/>
            <ac:spMk id="4" creationId="{00000000-0000-0000-0000-000000000000}"/>
          </ac:spMkLst>
        </pc:spChg>
        <pc:spChg chg="add mod">
          <ac:chgData name="Bandyopadhyay, Rwitam" userId="384ca036-9392-41d8-94fc-a96f43318821" providerId="ADAL" clId="{F7330E32-7247-4F0E-9873-E27508108499}" dt="2023-04-23T20:35:05.657" v="2077"/>
          <ac:spMkLst>
            <pc:docMk/>
            <pc:sldMk cId="0" sldId="307"/>
            <ac:spMk id="4" creationId="{F6A0EA6E-811C-BF6E-46D0-D97BB0901682}"/>
          </ac:spMkLst>
        </pc:spChg>
        <pc:spChg chg="del">
          <ac:chgData name="Bandyopadhyay, Rwitam" userId="384ca036-9392-41d8-94fc-a96f43318821" providerId="ADAL" clId="{F7330E32-7247-4F0E-9873-E27508108499}" dt="2023-04-21T00:25:30.038" v="1906" actId="478"/>
          <ac:spMkLst>
            <pc:docMk/>
            <pc:sldMk cId="0" sldId="307"/>
            <ac:spMk id="5" creationId="{00000000-0000-0000-0000-000000000000}"/>
          </ac:spMkLst>
        </pc:spChg>
        <pc:spChg chg="del">
          <ac:chgData name="Bandyopadhyay, Rwitam" userId="384ca036-9392-41d8-94fc-a96f43318821" providerId="ADAL" clId="{F7330E32-7247-4F0E-9873-E27508108499}" dt="2023-04-21T00:25:47.166" v="1907" actId="478"/>
          <ac:spMkLst>
            <pc:docMk/>
            <pc:sldMk cId="0" sldId="307"/>
            <ac:spMk id="6" creationId="{00000000-0000-0000-0000-000000000000}"/>
          </ac:spMkLst>
        </pc:spChg>
        <pc:spChg chg="mod">
          <ac:chgData name="Bandyopadhyay, Rwitam" userId="384ca036-9392-41d8-94fc-a96f43318821" providerId="ADAL" clId="{F7330E32-7247-4F0E-9873-E27508108499}" dt="2023-04-21T00:26:16.708" v="1916" actId="2711"/>
          <ac:spMkLst>
            <pc:docMk/>
            <pc:sldMk cId="0" sldId="307"/>
            <ac:spMk id="8"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7"/>
            <ac:spMk id="9" creationId="{2AC9E8F1-5E16-6355-4CCC-E6EC83C820CD}"/>
          </ac:spMkLst>
        </pc:spChg>
        <pc:spChg chg="add del mod ord">
          <ac:chgData name="Bandyopadhyay, Rwitam" userId="384ca036-9392-41d8-94fc-a96f43318821" providerId="ADAL" clId="{F7330E32-7247-4F0E-9873-E27508108499}" dt="2023-04-21T00:20:23.078" v="1781"/>
          <ac:spMkLst>
            <pc:docMk/>
            <pc:sldMk cId="0" sldId="307"/>
            <ac:spMk id="10" creationId="{03F51645-9508-78A1-EB4D-4CC9988B3FCC}"/>
          </ac:spMkLst>
        </pc:spChg>
        <pc:spChg chg="add del mod">
          <ac:chgData name="Bandyopadhyay, Rwitam" userId="384ca036-9392-41d8-94fc-a96f43318821" providerId="ADAL" clId="{F7330E32-7247-4F0E-9873-E27508108499}" dt="2023-04-21T00:20:23.078" v="1781"/>
          <ac:spMkLst>
            <pc:docMk/>
            <pc:sldMk cId="0" sldId="307"/>
            <ac:spMk id="11" creationId="{4FFFA625-F033-847C-45ED-57DE192F9285}"/>
          </ac:spMkLst>
        </pc:spChg>
        <pc:spChg chg="add del mod">
          <ac:chgData name="Bandyopadhyay, Rwitam" userId="384ca036-9392-41d8-94fc-a96f43318821" providerId="ADAL" clId="{F7330E32-7247-4F0E-9873-E27508108499}" dt="2023-04-21T00:25:28.201" v="1904" actId="478"/>
          <ac:spMkLst>
            <pc:docMk/>
            <pc:sldMk cId="0" sldId="307"/>
            <ac:spMk id="12" creationId="{25B42A6C-529E-FA2C-D28E-356ABFD35FE6}"/>
          </ac:spMkLst>
        </pc:spChg>
        <pc:spChg chg="add del mod">
          <ac:chgData name="Bandyopadhyay, Rwitam" userId="384ca036-9392-41d8-94fc-a96f43318821" providerId="ADAL" clId="{F7330E32-7247-4F0E-9873-E27508108499}" dt="2023-04-21T00:25:29.067" v="1905" actId="478"/>
          <ac:spMkLst>
            <pc:docMk/>
            <pc:sldMk cId="0" sldId="307"/>
            <ac:spMk id="13" creationId="{06CB4F0A-3208-CDF1-0B47-2728B41311E3}"/>
          </ac:spMkLst>
        </pc:spChg>
        <pc:picChg chg="mod">
          <ac:chgData name="Bandyopadhyay, Rwitam" userId="384ca036-9392-41d8-94fc-a96f43318821" providerId="ADAL" clId="{F7330E32-7247-4F0E-9873-E27508108499}" dt="2023-04-21T00:26:12.551" v="1914" actId="1076"/>
          <ac:picMkLst>
            <pc:docMk/>
            <pc:sldMk cId="0" sldId="307"/>
            <ac:picMk id="7" creationId="{00000000-0000-0000-0000-000000000000}"/>
          </ac:picMkLst>
        </pc:picChg>
      </pc:sldChg>
      <pc:sldChg chg="addSp delSp modSp add del mod chgLayout">
        <pc:chgData name="Bandyopadhyay, Rwitam" userId="384ca036-9392-41d8-94fc-a96f43318821" providerId="ADAL" clId="{F7330E32-7247-4F0E-9873-E27508108499}" dt="2023-04-23T20:35:06.058" v="2078"/>
        <pc:sldMkLst>
          <pc:docMk/>
          <pc:sldMk cId="0" sldId="308"/>
        </pc:sldMkLst>
        <pc:spChg chg="mod ord">
          <ac:chgData name="Bandyopadhyay, Rwitam" userId="384ca036-9392-41d8-94fc-a96f43318821" providerId="ADAL" clId="{F7330E32-7247-4F0E-9873-E27508108499}" dt="2023-04-21T00:20:23.078" v="1781"/>
          <ac:spMkLst>
            <pc:docMk/>
            <pc:sldMk cId="0" sldId="308"/>
            <ac:spMk id="2" creationId="{00000000-0000-0000-0000-000000000000}"/>
          </ac:spMkLst>
        </pc:spChg>
        <pc:spChg chg="add mod">
          <ac:chgData name="Bandyopadhyay, Rwitam" userId="384ca036-9392-41d8-94fc-a96f43318821" providerId="ADAL" clId="{F7330E32-7247-4F0E-9873-E27508108499}" dt="2023-04-23T20:35:06.058" v="2078"/>
          <ac:spMkLst>
            <pc:docMk/>
            <pc:sldMk cId="0" sldId="308"/>
            <ac:spMk id="3" creationId="{CDD8F30A-DD7A-FD7B-C611-5383F4247739}"/>
          </ac:spMkLst>
        </pc:spChg>
        <pc:spChg chg="del mod ord">
          <ac:chgData name="Bandyopadhyay, Rwitam" userId="384ca036-9392-41d8-94fc-a96f43318821" providerId="ADAL" clId="{F7330E32-7247-4F0E-9873-E27508108499}" dt="2023-04-21T00:26:46.974" v="1920" actId="478"/>
          <ac:spMkLst>
            <pc:docMk/>
            <pc:sldMk cId="0" sldId="308"/>
            <ac:spMk id="4" creationId="{00000000-0000-0000-0000-000000000000}"/>
          </ac:spMkLst>
        </pc:spChg>
        <pc:spChg chg="mod ord">
          <ac:chgData name="Bandyopadhyay, Rwitam" userId="384ca036-9392-41d8-94fc-a96f43318821" providerId="ADAL" clId="{F7330E32-7247-4F0E-9873-E27508108499}" dt="2023-04-21T00:20:23.078" v="1781"/>
          <ac:spMkLst>
            <pc:docMk/>
            <pc:sldMk cId="0" sldId="308"/>
            <ac:spMk id="5" creationId="{00000000-0000-0000-0000-000000000000}"/>
          </ac:spMkLst>
        </pc:spChg>
        <pc:spChg chg="add del mod ord">
          <ac:chgData name="Bandyopadhyay, Rwitam" userId="384ca036-9392-41d8-94fc-a96f43318821" providerId="ADAL" clId="{F7330E32-7247-4F0E-9873-E27508108499}" dt="2023-04-21T00:20:23.078" v="1781"/>
          <ac:spMkLst>
            <pc:docMk/>
            <pc:sldMk cId="0" sldId="308"/>
            <ac:spMk id="6" creationId="{D918C8EC-C3E0-99D4-1CC8-608B59BEE780}"/>
          </ac:spMkLst>
        </pc:spChg>
        <pc:spChg chg="add del mod ord">
          <ac:chgData name="Bandyopadhyay, Rwitam" userId="384ca036-9392-41d8-94fc-a96f43318821" providerId="ADAL" clId="{F7330E32-7247-4F0E-9873-E27508108499}" dt="2023-04-21T00:20:23.078" v="1781"/>
          <ac:spMkLst>
            <pc:docMk/>
            <pc:sldMk cId="0" sldId="308"/>
            <ac:spMk id="7" creationId="{71C82A0B-866D-E8C1-08F6-DF6086AC0FF4}"/>
          </ac:spMkLst>
        </pc:spChg>
        <pc:spChg chg="add del mod">
          <ac:chgData name="Bandyopadhyay, Rwitam" userId="384ca036-9392-41d8-94fc-a96f43318821" providerId="ADAL" clId="{F7330E32-7247-4F0E-9873-E27508108499}" dt="2023-04-21T00:20:23.078" v="1781"/>
          <ac:spMkLst>
            <pc:docMk/>
            <pc:sldMk cId="0" sldId="308"/>
            <ac:spMk id="8" creationId="{38DE55C0-AA87-74E5-E8DF-1780DC9B67F1}"/>
          </ac:spMkLst>
        </pc:spChg>
        <pc:spChg chg="add del mod">
          <ac:chgData name="Bandyopadhyay, Rwitam" userId="384ca036-9392-41d8-94fc-a96f43318821" providerId="ADAL" clId="{F7330E32-7247-4F0E-9873-E27508108499}" dt="2023-04-21T00:20:23.078" v="1781"/>
          <ac:spMkLst>
            <pc:docMk/>
            <pc:sldMk cId="0" sldId="308"/>
            <ac:spMk id="9" creationId="{F9489926-983A-314F-4422-12CBD998B5C4}"/>
          </ac:spMkLst>
        </pc:spChg>
        <pc:spChg chg="add del mod">
          <ac:chgData name="Bandyopadhyay, Rwitam" userId="384ca036-9392-41d8-94fc-a96f43318821" providerId="ADAL" clId="{F7330E32-7247-4F0E-9873-E27508108499}" dt="2023-04-21T00:26:43.405" v="1917" actId="478"/>
          <ac:spMkLst>
            <pc:docMk/>
            <pc:sldMk cId="0" sldId="308"/>
            <ac:spMk id="10" creationId="{B529D618-F6AC-884D-5D3D-9369982797A6}"/>
          </ac:spMkLst>
        </pc:spChg>
        <pc:spChg chg="add del mod">
          <ac:chgData name="Bandyopadhyay, Rwitam" userId="384ca036-9392-41d8-94fc-a96f43318821" providerId="ADAL" clId="{F7330E32-7247-4F0E-9873-E27508108499}" dt="2023-04-21T00:26:45.224" v="1919" actId="478"/>
          <ac:spMkLst>
            <pc:docMk/>
            <pc:sldMk cId="0" sldId="308"/>
            <ac:spMk id="11" creationId="{0E10F7C4-6C8F-99D3-02F7-9F06F2966980}"/>
          </ac:spMkLst>
        </pc:spChg>
        <pc:graphicFrameChg chg="del">
          <ac:chgData name="Bandyopadhyay, Rwitam" userId="384ca036-9392-41d8-94fc-a96f43318821" providerId="ADAL" clId="{F7330E32-7247-4F0E-9873-E27508108499}" dt="2023-04-21T00:26:44.517" v="1918" actId="478"/>
          <ac:graphicFrameMkLst>
            <pc:docMk/>
            <pc:sldMk cId="0" sldId="308"/>
            <ac:graphicFrameMk id="3" creationId="{00000000-0000-0000-0000-000000000000}"/>
          </ac:graphicFrameMkLst>
        </pc:graphicFrameChg>
        <pc:graphicFrameChg chg="add mod modGraphic">
          <ac:chgData name="Bandyopadhyay, Rwitam" userId="384ca036-9392-41d8-94fc-a96f43318821" providerId="ADAL" clId="{F7330E32-7247-4F0E-9873-E27508108499}" dt="2023-04-21T00:29:13.246" v="1978" actId="1076"/>
          <ac:graphicFrameMkLst>
            <pc:docMk/>
            <pc:sldMk cId="0" sldId="308"/>
            <ac:graphicFrameMk id="12" creationId="{9FAB0FDE-621C-ACA6-3FA9-A2D7F9CE63D2}"/>
          </ac:graphicFrameMkLst>
        </pc:graphicFrameChg>
      </pc:sldChg>
      <pc:sldChg chg="add del">
        <pc:chgData name="Bandyopadhyay, Rwitam" userId="384ca036-9392-41d8-94fc-a96f43318821" providerId="ADAL" clId="{F7330E32-7247-4F0E-9873-E27508108499}" dt="2023-04-20T20:52:17.768" v="91" actId="47"/>
        <pc:sldMkLst>
          <pc:docMk/>
          <pc:sldMk cId="0" sldId="309"/>
        </pc:sldMkLst>
      </pc:sldChg>
      <pc:sldChg chg="add del">
        <pc:chgData name="Bandyopadhyay, Rwitam" userId="384ca036-9392-41d8-94fc-a96f43318821" providerId="ADAL" clId="{F7330E32-7247-4F0E-9873-E27508108499}" dt="2023-04-20T20:52:17.768" v="91" actId="47"/>
        <pc:sldMkLst>
          <pc:docMk/>
          <pc:sldMk cId="0" sldId="310"/>
        </pc:sldMkLst>
      </pc:sldChg>
      <pc:sldChg chg="del">
        <pc:chgData name="Bandyopadhyay, Rwitam" userId="384ca036-9392-41d8-94fc-a96f43318821" providerId="ADAL" clId="{F7330E32-7247-4F0E-9873-E27508108499}" dt="2023-04-19T22:43:35.546" v="1" actId="18676"/>
        <pc:sldMkLst>
          <pc:docMk/>
          <pc:sldMk cId="2346749948" sldId="310"/>
        </pc:sldMkLst>
      </pc:sldChg>
      <pc:sldChg chg="add del">
        <pc:chgData name="Bandyopadhyay, Rwitam" userId="384ca036-9392-41d8-94fc-a96f43318821" providerId="ADAL" clId="{F7330E32-7247-4F0E-9873-E27508108499}" dt="2023-04-20T20:52:17.768" v="91" actId="47"/>
        <pc:sldMkLst>
          <pc:docMk/>
          <pc:sldMk cId="0" sldId="311"/>
        </pc:sldMkLst>
      </pc:sldChg>
      <pc:sldChg chg="add del">
        <pc:chgData name="Bandyopadhyay, Rwitam" userId="384ca036-9392-41d8-94fc-a96f43318821" providerId="ADAL" clId="{F7330E32-7247-4F0E-9873-E27508108499}" dt="2023-04-20T20:52:17.768" v="91" actId="47"/>
        <pc:sldMkLst>
          <pc:docMk/>
          <pc:sldMk cId="0" sldId="312"/>
        </pc:sldMkLst>
      </pc:sldChg>
      <pc:sldChg chg="add del">
        <pc:chgData name="Bandyopadhyay, Rwitam" userId="384ca036-9392-41d8-94fc-a96f43318821" providerId="ADAL" clId="{F7330E32-7247-4F0E-9873-E27508108499}" dt="2023-04-20T20:52:17.768" v="91" actId="47"/>
        <pc:sldMkLst>
          <pc:docMk/>
          <pc:sldMk cId="0" sldId="313"/>
        </pc:sldMkLst>
      </pc:sldChg>
      <pc:sldChg chg="add del">
        <pc:chgData name="Bandyopadhyay, Rwitam" userId="384ca036-9392-41d8-94fc-a96f43318821" providerId="ADAL" clId="{F7330E32-7247-4F0E-9873-E27508108499}" dt="2023-04-20T20:52:17.768" v="91" actId="47"/>
        <pc:sldMkLst>
          <pc:docMk/>
          <pc:sldMk cId="0" sldId="314"/>
        </pc:sldMkLst>
      </pc:sldChg>
      <pc:sldChg chg="add del">
        <pc:chgData name="Bandyopadhyay, Rwitam" userId="384ca036-9392-41d8-94fc-a96f43318821" providerId="ADAL" clId="{F7330E32-7247-4F0E-9873-E27508108499}" dt="2023-04-20T20:52:17.768" v="91" actId="47"/>
        <pc:sldMkLst>
          <pc:docMk/>
          <pc:sldMk cId="0" sldId="315"/>
        </pc:sldMkLst>
      </pc:sldChg>
      <pc:sldChg chg="add del">
        <pc:chgData name="Bandyopadhyay, Rwitam" userId="384ca036-9392-41d8-94fc-a96f43318821" providerId="ADAL" clId="{F7330E32-7247-4F0E-9873-E27508108499}" dt="2023-04-20T20:52:17.768" v="91" actId="47"/>
        <pc:sldMkLst>
          <pc:docMk/>
          <pc:sldMk cId="0" sldId="316"/>
        </pc:sldMkLst>
      </pc:sldChg>
      <pc:sldChg chg="add del">
        <pc:chgData name="Bandyopadhyay, Rwitam" userId="384ca036-9392-41d8-94fc-a96f43318821" providerId="ADAL" clId="{F7330E32-7247-4F0E-9873-E27508108499}" dt="2023-04-20T20:52:17.768" v="91" actId="47"/>
        <pc:sldMkLst>
          <pc:docMk/>
          <pc:sldMk cId="0" sldId="317"/>
        </pc:sldMkLst>
      </pc:sldChg>
      <pc:sldChg chg="add del">
        <pc:chgData name="Bandyopadhyay, Rwitam" userId="384ca036-9392-41d8-94fc-a96f43318821" providerId="ADAL" clId="{F7330E32-7247-4F0E-9873-E27508108499}" dt="2023-04-20T20:52:17.768" v="91" actId="47"/>
        <pc:sldMkLst>
          <pc:docMk/>
          <pc:sldMk cId="0" sldId="318"/>
        </pc:sldMkLst>
      </pc:sldChg>
      <pc:sldChg chg="add del">
        <pc:chgData name="Bandyopadhyay, Rwitam" userId="384ca036-9392-41d8-94fc-a96f43318821" providerId="ADAL" clId="{F7330E32-7247-4F0E-9873-E27508108499}" dt="2023-04-20T20:52:17.768" v="91" actId="47"/>
        <pc:sldMkLst>
          <pc:docMk/>
          <pc:sldMk cId="0" sldId="319"/>
        </pc:sldMkLst>
      </pc:sldChg>
      <pc:sldChg chg="add del">
        <pc:chgData name="Bandyopadhyay, Rwitam" userId="384ca036-9392-41d8-94fc-a96f43318821" providerId="ADAL" clId="{F7330E32-7247-4F0E-9873-E27508108499}" dt="2023-04-20T20:52:17.768" v="91" actId="47"/>
        <pc:sldMkLst>
          <pc:docMk/>
          <pc:sldMk cId="0" sldId="320"/>
        </pc:sldMkLst>
      </pc:sldChg>
      <pc:sldChg chg="add del">
        <pc:chgData name="Bandyopadhyay, Rwitam" userId="384ca036-9392-41d8-94fc-a96f43318821" providerId="ADAL" clId="{F7330E32-7247-4F0E-9873-E27508108499}" dt="2023-04-20T20:52:17.768" v="91" actId="47"/>
        <pc:sldMkLst>
          <pc:docMk/>
          <pc:sldMk cId="0" sldId="321"/>
        </pc:sldMkLst>
      </pc:sldChg>
      <pc:sldChg chg="add del">
        <pc:chgData name="Bandyopadhyay, Rwitam" userId="384ca036-9392-41d8-94fc-a96f43318821" providerId="ADAL" clId="{F7330E32-7247-4F0E-9873-E27508108499}" dt="2023-04-20T20:52:17.768" v="91" actId="47"/>
        <pc:sldMkLst>
          <pc:docMk/>
          <pc:sldMk cId="0" sldId="322"/>
        </pc:sldMkLst>
      </pc:sldChg>
      <pc:sldChg chg="add del">
        <pc:chgData name="Bandyopadhyay, Rwitam" userId="384ca036-9392-41d8-94fc-a96f43318821" providerId="ADAL" clId="{F7330E32-7247-4F0E-9873-E27508108499}" dt="2023-04-20T20:52:17.768" v="91" actId="47"/>
        <pc:sldMkLst>
          <pc:docMk/>
          <pc:sldMk cId="0" sldId="323"/>
        </pc:sldMkLst>
      </pc:sldChg>
      <pc:sldChg chg="add del">
        <pc:chgData name="Bandyopadhyay, Rwitam" userId="384ca036-9392-41d8-94fc-a96f43318821" providerId="ADAL" clId="{F7330E32-7247-4F0E-9873-E27508108499}" dt="2023-04-20T20:52:17.768" v="91" actId="47"/>
        <pc:sldMkLst>
          <pc:docMk/>
          <pc:sldMk cId="0" sldId="324"/>
        </pc:sldMkLst>
      </pc:sldChg>
      <pc:sldChg chg="add del">
        <pc:chgData name="Bandyopadhyay, Rwitam" userId="384ca036-9392-41d8-94fc-a96f43318821" providerId="ADAL" clId="{F7330E32-7247-4F0E-9873-E27508108499}" dt="2023-04-20T20:52:17.768" v="91" actId="47"/>
        <pc:sldMkLst>
          <pc:docMk/>
          <pc:sldMk cId="0" sldId="325"/>
        </pc:sldMkLst>
      </pc:sldChg>
      <pc:sldChg chg="add del">
        <pc:chgData name="Bandyopadhyay, Rwitam" userId="384ca036-9392-41d8-94fc-a96f43318821" providerId="ADAL" clId="{F7330E32-7247-4F0E-9873-E27508108499}" dt="2023-04-20T20:52:17.768" v="91" actId="47"/>
        <pc:sldMkLst>
          <pc:docMk/>
          <pc:sldMk cId="0" sldId="326"/>
        </pc:sldMkLst>
      </pc:sldChg>
      <pc:sldChg chg="add del">
        <pc:chgData name="Bandyopadhyay, Rwitam" userId="384ca036-9392-41d8-94fc-a96f43318821" providerId="ADAL" clId="{F7330E32-7247-4F0E-9873-E27508108499}" dt="2023-04-20T20:52:17.768" v="91" actId="47"/>
        <pc:sldMkLst>
          <pc:docMk/>
          <pc:sldMk cId="0" sldId="327"/>
        </pc:sldMkLst>
      </pc:sldChg>
      <pc:sldChg chg="add del">
        <pc:chgData name="Bandyopadhyay, Rwitam" userId="384ca036-9392-41d8-94fc-a96f43318821" providerId="ADAL" clId="{F7330E32-7247-4F0E-9873-E27508108499}" dt="2023-04-20T20:52:17.768" v="91" actId="47"/>
        <pc:sldMkLst>
          <pc:docMk/>
          <pc:sldMk cId="0" sldId="328"/>
        </pc:sldMkLst>
      </pc:sldChg>
      <pc:sldChg chg="add del">
        <pc:chgData name="Bandyopadhyay, Rwitam" userId="384ca036-9392-41d8-94fc-a96f43318821" providerId="ADAL" clId="{F7330E32-7247-4F0E-9873-E27508108499}" dt="2023-04-20T20:52:17.768" v="91" actId="47"/>
        <pc:sldMkLst>
          <pc:docMk/>
          <pc:sldMk cId="0" sldId="329"/>
        </pc:sldMkLst>
      </pc:sldChg>
      <pc:sldChg chg="add del">
        <pc:chgData name="Bandyopadhyay, Rwitam" userId="384ca036-9392-41d8-94fc-a96f43318821" providerId="ADAL" clId="{F7330E32-7247-4F0E-9873-E27508108499}" dt="2023-04-20T20:52:17.768" v="91" actId="47"/>
        <pc:sldMkLst>
          <pc:docMk/>
          <pc:sldMk cId="0" sldId="330"/>
        </pc:sldMkLst>
      </pc:sldChg>
      <pc:sldChg chg="add del">
        <pc:chgData name="Bandyopadhyay, Rwitam" userId="384ca036-9392-41d8-94fc-a96f43318821" providerId="ADAL" clId="{F7330E32-7247-4F0E-9873-E27508108499}" dt="2023-04-20T20:52:17.768" v="91" actId="47"/>
        <pc:sldMkLst>
          <pc:docMk/>
          <pc:sldMk cId="0" sldId="331"/>
        </pc:sldMkLst>
      </pc:sldChg>
      <pc:sldChg chg="addSp delSp modSp add del mod chgLayout">
        <pc:chgData name="Bandyopadhyay, Rwitam" userId="384ca036-9392-41d8-94fc-a96f43318821" providerId="ADAL" clId="{F7330E32-7247-4F0E-9873-E27508108499}" dt="2023-04-20T22:22:54.802" v="726" actId="47"/>
        <pc:sldMkLst>
          <pc:docMk/>
          <pc:sldMk cId="0" sldId="332"/>
        </pc:sldMkLst>
        <pc:spChg chg="del mod ord">
          <ac:chgData name="Bandyopadhyay, Rwitam" userId="384ca036-9392-41d8-94fc-a96f43318821" providerId="ADAL" clId="{F7330E32-7247-4F0E-9873-E27508108499}" dt="2023-04-20T22:05:31.071" v="720" actId="700"/>
          <ac:spMkLst>
            <pc:docMk/>
            <pc:sldMk cId="0" sldId="332"/>
            <ac:spMk id="2" creationId="{00000000-0000-0000-0000-000000000000}"/>
          </ac:spMkLst>
        </pc:spChg>
        <pc:spChg chg="mod ord">
          <ac:chgData name="Bandyopadhyay, Rwitam" userId="384ca036-9392-41d8-94fc-a96f43318821" providerId="ADAL" clId="{F7330E32-7247-4F0E-9873-E27508108499}" dt="2023-04-20T22:05:31.071" v="720" actId="700"/>
          <ac:spMkLst>
            <pc:docMk/>
            <pc:sldMk cId="0" sldId="332"/>
            <ac:spMk id="10" creationId="{00000000-0000-0000-0000-000000000000}"/>
          </ac:spMkLst>
        </pc:spChg>
        <pc:spChg chg="mod ord">
          <ac:chgData name="Bandyopadhyay, Rwitam" userId="384ca036-9392-41d8-94fc-a96f43318821" providerId="ADAL" clId="{F7330E32-7247-4F0E-9873-E27508108499}" dt="2023-04-20T22:05:31.071" v="720" actId="700"/>
          <ac:spMkLst>
            <pc:docMk/>
            <pc:sldMk cId="0" sldId="332"/>
            <ac:spMk id="11" creationId="{00000000-0000-0000-0000-000000000000}"/>
          </ac:spMkLst>
        </pc:spChg>
        <pc:spChg chg="add del mod ord">
          <ac:chgData name="Bandyopadhyay, Rwitam" userId="384ca036-9392-41d8-94fc-a96f43318821" providerId="ADAL" clId="{F7330E32-7247-4F0E-9873-E27508108499}" dt="2023-04-20T22:05:31.071" v="720" actId="700"/>
          <ac:spMkLst>
            <pc:docMk/>
            <pc:sldMk cId="0" sldId="332"/>
            <ac:spMk id="12" creationId="{82A576EF-F02F-42BB-0B95-EDF179149059}"/>
          </ac:spMkLst>
        </pc:spChg>
        <pc:spChg chg="add del mod ord">
          <ac:chgData name="Bandyopadhyay, Rwitam" userId="384ca036-9392-41d8-94fc-a96f43318821" providerId="ADAL" clId="{F7330E32-7247-4F0E-9873-E27508108499}" dt="2023-04-20T22:05:06.312" v="710" actId="478"/>
          <ac:spMkLst>
            <pc:docMk/>
            <pc:sldMk cId="0" sldId="332"/>
            <ac:spMk id="13" creationId="{B1A13C71-DE13-6F8F-3504-DD0365AA3BC1}"/>
          </ac:spMkLst>
        </pc:spChg>
        <pc:spChg chg="add mod ord">
          <ac:chgData name="Bandyopadhyay, Rwitam" userId="384ca036-9392-41d8-94fc-a96f43318821" providerId="ADAL" clId="{F7330E32-7247-4F0E-9873-E27508108499}" dt="2023-04-20T22:05:31.071" v="720" actId="700"/>
          <ac:spMkLst>
            <pc:docMk/>
            <pc:sldMk cId="0" sldId="332"/>
            <ac:spMk id="14" creationId="{0E68D332-C9EC-1651-3FF4-AA01FC058321}"/>
          </ac:spMkLst>
        </pc:spChg>
        <pc:spChg chg="add mod ord">
          <ac:chgData name="Bandyopadhyay, Rwitam" userId="384ca036-9392-41d8-94fc-a96f43318821" providerId="ADAL" clId="{F7330E32-7247-4F0E-9873-E27508108499}" dt="2023-04-20T22:05:31.071" v="720" actId="700"/>
          <ac:spMkLst>
            <pc:docMk/>
            <pc:sldMk cId="0" sldId="332"/>
            <ac:spMk id="15" creationId="{7FB82699-F057-304C-26C4-459EC639C701}"/>
          </ac:spMkLst>
        </pc:spChg>
        <pc:spChg chg="add del mod ord">
          <ac:chgData name="Bandyopadhyay, Rwitam" userId="384ca036-9392-41d8-94fc-a96f43318821" providerId="ADAL" clId="{F7330E32-7247-4F0E-9873-E27508108499}" dt="2023-04-20T22:05:38.450" v="721" actId="478"/>
          <ac:spMkLst>
            <pc:docMk/>
            <pc:sldMk cId="0" sldId="332"/>
            <ac:spMk id="16" creationId="{1260783E-F501-31C7-8B8F-F95CE9F7DE9A}"/>
          </ac:spMkLst>
        </pc:spChg>
      </pc:sldChg>
      <pc:sldChg chg="add del">
        <pc:chgData name="Bandyopadhyay, Rwitam" userId="384ca036-9392-41d8-94fc-a96f43318821" providerId="ADAL" clId="{F7330E32-7247-4F0E-9873-E27508108499}" dt="2023-04-20T20:52:17.768" v="91" actId="47"/>
        <pc:sldMkLst>
          <pc:docMk/>
          <pc:sldMk cId="0" sldId="333"/>
        </pc:sldMkLst>
      </pc:sldChg>
      <pc:sldChg chg="add del">
        <pc:chgData name="Bandyopadhyay, Rwitam" userId="384ca036-9392-41d8-94fc-a96f43318821" providerId="ADAL" clId="{F7330E32-7247-4F0E-9873-E27508108499}" dt="2023-04-20T20:52:17.768" v="91" actId="47"/>
        <pc:sldMkLst>
          <pc:docMk/>
          <pc:sldMk cId="0" sldId="334"/>
        </pc:sldMkLst>
      </pc:sldChg>
      <pc:sldChg chg="add del">
        <pc:chgData name="Bandyopadhyay, Rwitam" userId="384ca036-9392-41d8-94fc-a96f43318821" providerId="ADAL" clId="{F7330E32-7247-4F0E-9873-E27508108499}" dt="2023-04-20T20:52:17.768" v="91" actId="47"/>
        <pc:sldMkLst>
          <pc:docMk/>
          <pc:sldMk cId="0" sldId="335"/>
        </pc:sldMkLst>
      </pc:sldChg>
      <pc:sldChg chg="add del">
        <pc:chgData name="Bandyopadhyay, Rwitam" userId="384ca036-9392-41d8-94fc-a96f43318821" providerId="ADAL" clId="{F7330E32-7247-4F0E-9873-E27508108499}" dt="2023-04-20T20:52:17.768" v="91" actId="47"/>
        <pc:sldMkLst>
          <pc:docMk/>
          <pc:sldMk cId="0" sldId="336"/>
        </pc:sldMkLst>
      </pc:sldChg>
      <pc:sldChg chg="add del">
        <pc:chgData name="Bandyopadhyay, Rwitam" userId="384ca036-9392-41d8-94fc-a96f43318821" providerId="ADAL" clId="{F7330E32-7247-4F0E-9873-E27508108499}" dt="2023-04-20T20:52:17.768" v="91" actId="47"/>
        <pc:sldMkLst>
          <pc:docMk/>
          <pc:sldMk cId="0" sldId="337"/>
        </pc:sldMkLst>
      </pc:sldChg>
      <pc:sldChg chg="addSp delSp modSp add mod chgLayout">
        <pc:chgData name="Bandyopadhyay, Rwitam" userId="384ca036-9392-41d8-94fc-a96f43318821" providerId="ADAL" clId="{F7330E32-7247-4F0E-9873-E27508108499}" dt="2023-04-24T14:12:59.207" v="3557" actId="207"/>
        <pc:sldMkLst>
          <pc:docMk/>
          <pc:sldMk cId="0" sldId="339"/>
        </pc:sldMkLst>
        <pc:spChg chg="del mod ord">
          <ac:chgData name="Bandyopadhyay, Rwitam" userId="384ca036-9392-41d8-94fc-a96f43318821" providerId="ADAL" clId="{F7330E32-7247-4F0E-9873-E27508108499}" dt="2023-04-20T21:03:30.930" v="177" actId="478"/>
          <ac:spMkLst>
            <pc:docMk/>
            <pc:sldMk cId="0" sldId="339"/>
            <ac:spMk id="2" creationId="{00000000-0000-0000-0000-000000000000}"/>
          </ac:spMkLst>
        </pc:spChg>
        <pc:spChg chg="add mod">
          <ac:chgData name="Bandyopadhyay, Rwitam" userId="384ca036-9392-41d8-94fc-a96f43318821" providerId="ADAL" clId="{F7330E32-7247-4F0E-9873-E27508108499}" dt="2023-04-23T20:34:04.233" v="2041" actId="1076"/>
          <ac:spMkLst>
            <pc:docMk/>
            <pc:sldMk cId="0" sldId="339"/>
            <ac:spMk id="2" creationId="{0DFDCB44-90FD-621C-5062-8465E84874BF}"/>
          </ac:spMkLst>
        </pc:spChg>
        <pc:spChg chg="del mod">
          <ac:chgData name="Bandyopadhyay, Rwitam" userId="384ca036-9392-41d8-94fc-a96f43318821" providerId="ADAL" clId="{F7330E32-7247-4F0E-9873-E27508108499}" dt="2023-04-20T20:53:37.749" v="119" actId="478"/>
          <ac:spMkLst>
            <pc:docMk/>
            <pc:sldMk cId="0" sldId="339"/>
            <ac:spMk id="3" creationId="{00000000-0000-0000-0000-000000000000}"/>
          </ac:spMkLst>
        </pc:spChg>
        <pc:spChg chg="del mod ord">
          <ac:chgData name="Bandyopadhyay, Rwitam" userId="384ca036-9392-41d8-94fc-a96f43318821" providerId="ADAL" clId="{F7330E32-7247-4F0E-9873-E27508108499}" dt="2023-04-20T20:49:58.047" v="19" actId="478"/>
          <ac:spMkLst>
            <pc:docMk/>
            <pc:sldMk cId="0" sldId="339"/>
            <ac:spMk id="5" creationId="{00000000-0000-0000-0000-000000000000}"/>
          </ac:spMkLst>
        </pc:spChg>
        <pc:spChg chg="mod ord">
          <ac:chgData name="Bandyopadhyay, Rwitam" userId="384ca036-9392-41d8-94fc-a96f43318821" providerId="ADAL" clId="{F7330E32-7247-4F0E-9873-E27508108499}" dt="2023-04-20T20:53:40.800" v="120" actId="700"/>
          <ac:spMkLst>
            <pc:docMk/>
            <pc:sldMk cId="0" sldId="339"/>
            <ac:spMk id="6" creationId="{00000000-0000-0000-0000-000000000000}"/>
          </ac:spMkLst>
        </pc:spChg>
        <pc:spChg chg="add del mod ord">
          <ac:chgData name="Bandyopadhyay, Rwitam" userId="384ca036-9392-41d8-94fc-a96f43318821" providerId="ADAL" clId="{F7330E32-7247-4F0E-9873-E27508108499}" dt="2023-04-20T20:49:42.644" v="14" actId="478"/>
          <ac:spMkLst>
            <pc:docMk/>
            <pc:sldMk cId="0" sldId="339"/>
            <ac:spMk id="7" creationId="{78A20FDF-8BAF-2568-BA0D-66EC548A831C}"/>
          </ac:spMkLst>
        </pc:spChg>
        <pc:spChg chg="add del mod ord">
          <ac:chgData name="Bandyopadhyay, Rwitam" userId="384ca036-9392-41d8-94fc-a96f43318821" providerId="ADAL" clId="{F7330E32-7247-4F0E-9873-E27508108499}" dt="2023-04-20T20:49:49.276" v="16" actId="478"/>
          <ac:spMkLst>
            <pc:docMk/>
            <pc:sldMk cId="0" sldId="339"/>
            <ac:spMk id="8" creationId="{42AFD7CC-C450-9937-296D-E5192C60F654}"/>
          </ac:spMkLst>
        </pc:spChg>
        <pc:spChg chg="add mod ord">
          <ac:chgData name="Bandyopadhyay, Rwitam" userId="384ca036-9392-41d8-94fc-a96f43318821" providerId="ADAL" clId="{F7330E32-7247-4F0E-9873-E27508108499}" dt="2023-04-20T20:53:46.498" v="121" actId="14100"/>
          <ac:spMkLst>
            <pc:docMk/>
            <pc:sldMk cId="0" sldId="339"/>
            <ac:spMk id="9" creationId="{B8C90028-723A-6537-75A0-FE1764E2A680}"/>
          </ac:spMkLst>
        </pc:spChg>
        <pc:spChg chg="add del mod ord">
          <ac:chgData name="Bandyopadhyay, Rwitam" userId="384ca036-9392-41d8-94fc-a96f43318821" providerId="ADAL" clId="{F7330E32-7247-4F0E-9873-E27508108499}" dt="2023-04-20T20:51:54.275" v="89" actId="478"/>
          <ac:spMkLst>
            <pc:docMk/>
            <pc:sldMk cId="0" sldId="339"/>
            <ac:spMk id="10" creationId="{998A1F80-F02C-0ECF-5DA7-77D4D4D64A54}"/>
          </ac:spMkLst>
        </pc:spChg>
        <pc:spChg chg="add mod ord">
          <ac:chgData name="Bandyopadhyay, Rwitam" userId="384ca036-9392-41d8-94fc-a96f43318821" providerId="ADAL" clId="{F7330E32-7247-4F0E-9873-E27508108499}" dt="2023-04-24T14:12:59.207" v="3557" actId="207"/>
          <ac:spMkLst>
            <pc:docMk/>
            <pc:sldMk cId="0" sldId="339"/>
            <ac:spMk id="11" creationId="{78C5E4C1-CA70-8E56-37D2-CCD637E2F4BD}"/>
          </ac:spMkLst>
        </pc:spChg>
        <pc:spChg chg="add mod">
          <ac:chgData name="Bandyopadhyay, Rwitam" userId="384ca036-9392-41d8-94fc-a96f43318821" providerId="ADAL" clId="{F7330E32-7247-4F0E-9873-E27508108499}" dt="2023-04-20T21:03:37.925" v="199" actId="20577"/>
          <ac:spMkLst>
            <pc:docMk/>
            <pc:sldMk cId="0" sldId="339"/>
            <ac:spMk id="14" creationId="{ED131385-8C2D-CD39-6C6C-33C33B37B4AC}"/>
          </ac:spMkLst>
        </pc:spChg>
        <pc:picChg chg="mod">
          <ac:chgData name="Bandyopadhyay, Rwitam" userId="384ca036-9392-41d8-94fc-a96f43318821" providerId="ADAL" clId="{F7330E32-7247-4F0E-9873-E27508108499}" dt="2023-04-20T20:54:22.415" v="133" actId="1076"/>
          <ac:picMkLst>
            <pc:docMk/>
            <pc:sldMk cId="0" sldId="339"/>
            <ac:picMk id="4" creationId="{00000000-0000-0000-0000-000000000000}"/>
          </ac:picMkLst>
        </pc:picChg>
      </pc:sldChg>
      <pc:sldChg chg="addSp delSp modSp add del mod">
        <pc:chgData name="Bandyopadhyay, Rwitam" userId="384ca036-9392-41d8-94fc-a96f43318821" providerId="ADAL" clId="{F7330E32-7247-4F0E-9873-E27508108499}" dt="2023-04-23T20:34:25.656" v="2043"/>
        <pc:sldMkLst>
          <pc:docMk/>
          <pc:sldMk cId="2254829756" sldId="340"/>
        </pc:sldMkLst>
        <pc:spChg chg="add mod">
          <ac:chgData name="Bandyopadhyay, Rwitam" userId="384ca036-9392-41d8-94fc-a96f43318821" providerId="ADAL" clId="{F7330E32-7247-4F0E-9873-E27508108499}" dt="2023-04-21T00:34:39.470" v="2019" actId="255"/>
          <ac:spMkLst>
            <pc:docMk/>
            <pc:sldMk cId="2254829756" sldId="340"/>
            <ac:spMk id="2" creationId="{9C80B267-DD4F-8CC6-F5DA-BAF47A589912}"/>
          </ac:spMkLst>
        </pc:spChg>
        <pc:spChg chg="del">
          <ac:chgData name="Bandyopadhyay, Rwitam" userId="384ca036-9392-41d8-94fc-a96f43318821" providerId="ADAL" clId="{F7330E32-7247-4F0E-9873-E27508108499}" dt="2023-04-20T21:04:18.511" v="215" actId="478"/>
          <ac:spMkLst>
            <pc:docMk/>
            <pc:sldMk cId="2254829756" sldId="340"/>
            <ac:spMk id="3" creationId="{00000000-0000-0000-0000-000000000000}"/>
          </ac:spMkLst>
        </pc:spChg>
        <pc:spChg chg="add mod">
          <ac:chgData name="Bandyopadhyay, Rwitam" userId="384ca036-9392-41d8-94fc-a96f43318821" providerId="ADAL" clId="{F7330E32-7247-4F0E-9873-E27508108499}" dt="2023-04-23T20:34:25.656" v="2043"/>
          <ac:spMkLst>
            <pc:docMk/>
            <pc:sldMk cId="2254829756" sldId="340"/>
            <ac:spMk id="3" creationId="{A26E52B6-0731-3D03-EB04-9984CF2C5D47}"/>
          </ac:spMkLst>
        </pc:spChg>
        <pc:spChg chg="del">
          <ac:chgData name="Bandyopadhyay, Rwitam" userId="384ca036-9392-41d8-94fc-a96f43318821" providerId="ADAL" clId="{F7330E32-7247-4F0E-9873-E27508108499}" dt="2023-04-20T21:04:18.511" v="215" actId="478"/>
          <ac:spMkLst>
            <pc:docMk/>
            <pc:sldMk cId="2254829756" sldId="340"/>
            <ac:spMk id="5" creationId="{00000000-0000-0000-0000-000000000000}"/>
          </ac:spMkLst>
        </pc:spChg>
        <pc:spChg chg="del">
          <ac:chgData name="Bandyopadhyay, Rwitam" userId="384ca036-9392-41d8-94fc-a96f43318821" providerId="ADAL" clId="{F7330E32-7247-4F0E-9873-E27508108499}" dt="2023-04-20T21:04:18.511" v="215" actId="478"/>
          <ac:spMkLst>
            <pc:docMk/>
            <pc:sldMk cId="2254829756" sldId="340"/>
            <ac:spMk id="6" creationId="{00000000-0000-0000-0000-000000000000}"/>
          </ac:spMkLst>
        </pc:spChg>
        <pc:spChg chg="del mod">
          <ac:chgData name="Bandyopadhyay, Rwitam" userId="384ca036-9392-41d8-94fc-a96f43318821" providerId="ADAL" clId="{F7330E32-7247-4F0E-9873-E27508108499}" dt="2023-04-20T21:04:18.511" v="215" actId="478"/>
          <ac:spMkLst>
            <pc:docMk/>
            <pc:sldMk cId="2254829756" sldId="340"/>
            <ac:spMk id="8" creationId="{00000000-0000-0000-0000-000000000000}"/>
          </ac:spMkLst>
        </pc:spChg>
        <pc:spChg chg="del">
          <ac:chgData name="Bandyopadhyay, Rwitam" userId="384ca036-9392-41d8-94fc-a96f43318821" providerId="ADAL" clId="{F7330E32-7247-4F0E-9873-E27508108499}" dt="2023-04-20T21:04:18.511" v="215" actId="478"/>
          <ac:spMkLst>
            <pc:docMk/>
            <pc:sldMk cId="2254829756" sldId="340"/>
            <ac:spMk id="15" creationId="{00000000-0000-0000-0000-000000000000}"/>
          </ac:spMkLst>
        </pc:spChg>
        <pc:spChg chg="del">
          <ac:chgData name="Bandyopadhyay, Rwitam" userId="384ca036-9392-41d8-94fc-a96f43318821" providerId="ADAL" clId="{F7330E32-7247-4F0E-9873-E27508108499}" dt="2023-04-20T21:04:18.511" v="215" actId="478"/>
          <ac:spMkLst>
            <pc:docMk/>
            <pc:sldMk cId="2254829756" sldId="340"/>
            <ac:spMk id="16" creationId="{00000000-0000-0000-0000-000000000000}"/>
          </ac:spMkLst>
        </pc:spChg>
        <pc:grpChg chg="del">
          <ac:chgData name="Bandyopadhyay, Rwitam" userId="384ca036-9392-41d8-94fc-a96f43318821" providerId="ADAL" clId="{F7330E32-7247-4F0E-9873-E27508108499}" dt="2023-04-20T21:04:15.524" v="213" actId="478"/>
          <ac:grpSpMkLst>
            <pc:docMk/>
            <pc:sldMk cId="2254829756" sldId="340"/>
            <ac:grpSpMk id="9" creationId="{00000000-0000-0000-0000-000000000000}"/>
          </ac:grpSpMkLst>
        </pc:grpChg>
        <pc:grpChg chg="del">
          <ac:chgData name="Bandyopadhyay, Rwitam" userId="384ca036-9392-41d8-94fc-a96f43318821" providerId="ADAL" clId="{F7330E32-7247-4F0E-9873-E27508108499}" dt="2023-04-20T21:04:18.511" v="215" actId="478"/>
          <ac:grpSpMkLst>
            <pc:docMk/>
            <pc:sldMk cId="2254829756" sldId="340"/>
            <ac:grpSpMk id="17" creationId="{00000000-0000-0000-0000-000000000000}"/>
          </ac:grpSpMkLst>
        </pc:grpChg>
        <pc:picChg chg="add mod">
          <ac:chgData name="Bandyopadhyay, Rwitam" userId="384ca036-9392-41d8-94fc-a96f43318821" providerId="ADAL" clId="{F7330E32-7247-4F0E-9873-E27508108499}" dt="2023-04-21T00:33:57.316" v="2011" actId="1076"/>
          <ac:picMkLst>
            <pc:docMk/>
            <pc:sldMk cId="2254829756" sldId="340"/>
            <ac:picMk id="4" creationId="{F6506A02-214D-36D1-7482-7FAE32FBA684}"/>
          </ac:picMkLst>
        </pc:picChg>
        <pc:picChg chg="del">
          <ac:chgData name="Bandyopadhyay, Rwitam" userId="384ca036-9392-41d8-94fc-a96f43318821" providerId="ADAL" clId="{F7330E32-7247-4F0E-9873-E27508108499}" dt="2023-04-20T21:04:18.511" v="215" actId="478"/>
          <ac:picMkLst>
            <pc:docMk/>
            <pc:sldMk cId="2254829756" sldId="340"/>
            <ac:picMk id="7" creationId="{00000000-0000-0000-0000-000000000000}"/>
          </ac:picMkLst>
        </pc:picChg>
      </pc:sldChg>
      <pc:sldChg chg="addSp delSp modSp new del mod chgLayout">
        <pc:chgData name="Bandyopadhyay, Rwitam" userId="384ca036-9392-41d8-94fc-a96f43318821" providerId="ADAL" clId="{F7330E32-7247-4F0E-9873-E27508108499}" dt="2023-04-20T21:03:40.520" v="200" actId="47"/>
        <pc:sldMkLst>
          <pc:docMk/>
          <pc:sldMk cId="2525735194" sldId="340"/>
        </pc:sldMkLst>
        <pc:spChg chg="del">
          <ac:chgData name="Bandyopadhyay, Rwitam" userId="384ca036-9392-41d8-94fc-a96f43318821" providerId="ADAL" clId="{F7330E32-7247-4F0E-9873-E27508108499}" dt="2023-04-20T21:03:23.521" v="176" actId="700"/>
          <ac:spMkLst>
            <pc:docMk/>
            <pc:sldMk cId="2525735194" sldId="340"/>
            <ac:spMk id="2" creationId="{0553D2D3-1919-4206-5C02-784B550AD5C4}"/>
          </ac:spMkLst>
        </pc:spChg>
        <pc:spChg chg="del">
          <ac:chgData name="Bandyopadhyay, Rwitam" userId="384ca036-9392-41d8-94fc-a96f43318821" providerId="ADAL" clId="{F7330E32-7247-4F0E-9873-E27508108499}" dt="2023-04-20T21:03:23.521" v="176" actId="700"/>
          <ac:spMkLst>
            <pc:docMk/>
            <pc:sldMk cId="2525735194" sldId="340"/>
            <ac:spMk id="3" creationId="{608923FB-044A-6B46-9D18-41DD59DAF782}"/>
          </ac:spMkLst>
        </pc:spChg>
        <pc:spChg chg="del">
          <ac:chgData name="Bandyopadhyay, Rwitam" userId="384ca036-9392-41d8-94fc-a96f43318821" providerId="ADAL" clId="{F7330E32-7247-4F0E-9873-E27508108499}" dt="2023-04-20T21:03:23.521" v="176" actId="700"/>
          <ac:spMkLst>
            <pc:docMk/>
            <pc:sldMk cId="2525735194" sldId="340"/>
            <ac:spMk id="4" creationId="{C8F7EBC6-6A99-0830-439E-485511F5E51C}"/>
          </ac:spMkLst>
        </pc:spChg>
        <pc:spChg chg="mod ord">
          <ac:chgData name="Bandyopadhyay, Rwitam" userId="384ca036-9392-41d8-94fc-a96f43318821" providerId="ADAL" clId="{F7330E32-7247-4F0E-9873-E27508108499}" dt="2023-04-20T21:03:23.521" v="176" actId="700"/>
          <ac:spMkLst>
            <pc:docMk/>
            <pc:sldMk cId="2525735194" sldId="340"/>
            <ac:spMk id="5" creationId="{221B1AD1-96A5-8138-C4E9-A612C64F02C0}"/>
          </ac:spMkLst>
        </pc:spChg>
        <pc:spChg chg="mod ord">
          <ac:chgData name="Bandyopadhyay, Rwitam" userId="384ca036-9392-41d8-94fc-a96f43318821" providerId="ADAL" clId="{F7330E32-7247-4F0E-9873-E27508108499}" dt="2023-04-20T21:03:23.521" v="176" actId="700"/>
          <ac:spMkLst>
            <pc:docMk/>
            <pc:sldMk cId="2525735194" sldId="340"/>
            <ac:spMk id="6" creationId="{9BDFC03D-44B3-64C7-B001-F878B4173B64}"/>
          </ac:spMkLst>
        </pc:spChg>
        <pc:spChg chg="add mod ord">
          <ac:chgData name="Bandyopadhyay, Rwitam" userId="384ca036-9392-41d8-94fc-a96f43318821" providerId="ADAL" clId="{F7330E32-7247-4F0E-9873-E27508108499}" dt="2023-04-20T21:03:23.521" v="176" actId="700"/>
          <ac:spMkLst>
            <pc:docMk/>
            <pc:sldMk cId="2525735194" sldId="340"/>
            <ac:spMk id="7" creationId="{309DEA94-055E-AB78-CB28-3437CF3E333F}"/>
          </ac:spMkLst>
        </pc:spChg>
        <pc:spChg chg="add mod ord">
          <ac:chgData name="Bandyopadhyay, Rwitam" userId="384ca036-9392-41d8-94fc-a96f43318821" providerId="ADAL" clId="{F7330E32-7247-4F0E-9873-E27508108499}" dt="2023-04-20T21:03:23.521" v="176" actId="700"/>
          <ac:spMkLst>
            <pc:docMk/>
            <pc:sldMk cId="2525735194" sldId="340"/>
            <ac:spMk id="8" creationId="{869D4F2C-E69A-6E45-B809-F85B71CBFED3}"/>
          </ac:spMkLst>
        </pc:spChg>
        <pc:spChg chg="add mod ord">
          <ac:chgData name="Bandyopadhyay, Rwitam" userId="384ca036-9392-41d8-94fc-a96f43318821" providerId="ADAL" clId="{F7330E32-7247-4F0E-9873-E27508108499}" dt="2023-04-20T21:03:23.521" v="176" actId="700"/>
          <ac:spMkLst>
            <pc:docMk/>
            <pc:sldMk cId="2525735194" sldId="340"/>
            <ac:spMk id="9" creationId="{5E935C2F-44E3-4619-6EAE-A6AB42561BA4}"/>
          </ac:spMkLst>
        </pc:spChg>
      </pc:sldChg>
      <pc:sldChg chg="del">
        <pc:chgData name="Bandyopadhyay, Rwitam" userId="384ca036-9392-41d8-94fc-a96f43318821" providerId="ADAL" clId="{F7330E32-7247-4F0E-9873-E27508108499}" dt="2023-04-19T22:43:38.703" v="2" actId="18676"/>
        <pc:sldMkLst>
          <pc:docMk/>
          <pc:sldMk cId="1844003607" sldId="341"/>
        </pc:sldMkLst>
      </pc:sldChg>
      <pc:sldChg chg="addSp modSp add del mod">
        <pc:chgData name="Bandyopadhyay, Rwitam" userId="384ca036-9392-41d8-94fc-a96f43318821" providerId="ADAL" clId="{F7330E32-7247-4F0E-9873-E27508108499}" dt="2023-04-23T20:34:27.528" v="2044"/>
        <pc:sldMkLst>
          <pc:docMk/>
          <pc:sldMk cId="3876142504" sldId="341"/>
        </pc:sldMkLst>
        <pc:spChg chg="mod">
          <ac:chgData name="Bandyopadhyay, Rwitam" userId="384ca036-9392-41d8-94fc-a96f43318821" providerId="ADAL" clId="{F7330E32-7247-4F0E-9873-E27508108499}" dt="2023-04-21T00:34:49.333" v="2021" actId="14100"/>
          <ac:spMkLst>
            <pc:docMk/>
            <pc:sldMk cId="3876142504" sldId="341"/>
            <ac:spMk id="2" creationId="{9C80B267-DD4F-8CC6-F5DA-BAF47A589912}"/>
          </ac:spMkLst>
        </pc:spChg>
        <pc:spChg chg="add mod">
          <ac:chgData name="Bandyopadhyay, Rwitam" userId="384ca036-9392-41d8-94fc-a96f43318821" providerId="ADAL" clId="{F7330E32-7247-4F0E-9873-E27508108499}" dt="2023-04-23T20:34:27.528" v="2044"/>
          <ac:spMkLst>
            <pc:docMk/>
            <pc:sldMk cId="3876142504" sldId="341"/>
            <ac:spMk id="3" creationId="{D0E6135C-E9DB-E1AF-68A2-06127E8B0E20}"/>
          </ac:spMkLst>
        </pc:spChg>
        <pc:picChg chg="mod">
          <ac:chgData name="Bandyopadhyay, Rwitam" userId="384ca036-9392-41d8-94fc-a96f43318821" providerId="ADAL" clId="{F7330E32-7247-4F0E-9873-E27508108499}" dt="2023-04-20T21:06:36.218" v="252" actId="14100"/>
          <ac:picMkLst>
            <pc:docMk/>
            <pc:sldMk cId="3876142504" sldId="341"/>
            <ac:picMk id="4" creationId="{F6506A02-214D-36D1-7482-7FAE32FBA684}"/>
          </ac:picMkLst>
        </pc:picChg>
      </pc:sldChg>
      <pc:sldChg chg="del">
        <pc:chgData name="Bandyopadhyay, Rwitam" userId="384ca036-9392-41d8-94fc-a96f43318821" providerId="ADAL" clId="{F7330E32-7247-4F0E-9873-E27508108499}" dt="2023-04-19T22:43:33.749" v="0" actId="18676"/>
        <pc:sldMkLst>
          <pc:docMk/>
          <pc:sldMk cId="1945482723" sldId="342"/>
        </pc:sldMkLst>
      </pc:sldChg>
      <pc:sldChg chg="addSp modSp add del mod">
        <pc:chgData name="Bandyopadhyay, Rwitam" userId="384ca036-9392-41d8-94fc-a96f43318821" providerId="ADAL" clId="{F7330E32-7247-4F0E-9873-E27508108499}" dt="2023-04-24T14:13:25.552" v="3558" actId="207"/>
        <pc:sldMkLst>
          <pc:docMk/>
          <pc:sldMk cId="2864759583" sldId="342"/>
        </pc:sldMkLst>
        <pc:spChg chg="mod">
          <ac:chgData name="Bandyopadhyay, Rwitam" userId="384ca036-9392-41d8-94fc-a96f43318821" providerId="ADAL" clId="{F7330E32-7247-4F0E-9873-E27508108499}" dt="2023-04-20T21:08:46.686" v="277"/>
          <ac:spMkLst>
            <pc:docMk/>
            <pc:sldMk cId="2864759583" sldId="342"/>
            <ac:spMk id="2" creationId="{C3706CA3-4491-937B-B74B-D3D5BAF92B90}"/>
          </ac:spMkLst>
        </pc:spChg>
        <pc:spChg chg="del">
          <ac:chgData name="Bandyopadhyay, Rwitam" userId="384ca036-9392-41d8-94fc-a96f43318821" providerId="ADAL" clId="{F7330E32-7247-4F0E-9873-E27508108499}" dt="2023-04-20T21:10:56.581" v="314" actId="478"/>
          <ac:spMkLst>
            <pc:docMk/>
            <pc:sldMk cId="2864759583" sldId="342"/>
            <ac:spMk id="3" creationId="{2FA48A36-0B37-8BA7-F329-9F14A2FA873C}"/>
          </ac:spMkLst>
        </pc:spChg>
        <pc:spChg chg="add mod">
          <ac:chgData name="Bandyopadhyay, Rwitam" userId="384ca036-9392-41d8-94fc-a96f43318821" providerId="ADAL" clId="{F7330E32-7247-4F0E-9873-E27508108499}" dt="2023-04-23T20:34:28.737" v="2045"/>
          <ac:spMkLst>
            <pc:docMk/>
            <pc:sldMk cId="2864759583" sldId="342"/>
            <ac:spMk id="3" creationId="{E4F7F3FB-18BF-E451-4550-BB60F2C4B699}"/>
          </ac:spMkLst>
        </pc:spChg>
        <pc:spChg chg="mod">
          <ac:chgData name="Bandyopadhyay, Rwitam" userId="384ca036-9392-41d8-94fc-a96f43318821" providerId="ADAL" clId="{F7330E32-7247-4F0E-9873-E27508108499}" dt="2023-04-24T14:13:25.552" v="3558" actId="207"/>
          <ac:spMkLst>
            <pc:docMk/>
            <pc:sldMk cId="2864759583" sldId="342"/>
            <ac:spMk id="4" creationId="{EF5F4EC1-F24A-613B-A7FA-D6DF361C212A}"/>
          </ac:spMkLst>
        </pc:spChg>
        <pc:picChg chg="add mod">
          <ac:chgData name="Bandyopadhyay, Rwitam" userId="384ca036-9392-41d8-94fc-a96f43318821" providerId="ADAL" clId="{F7330E32-7247-4F0E-9873-E27508108499}" dt="2023-04-20T21:11:26.641" v="326" actId="1076"/>
          <ac:picMkLst>
            <pc:docMk/>
            <pc:sldMk cId="2864759583" sldId="342"/>
            <ac:picMk id="7" creationId="{BB7E035E-17D9-4643-1EA5-FE0F75DBE7FD}"/>
          </ac:picMkLst>
        </pc:picChg>
      </pc:sldChg>
      <pc:sldChg chg="addSp modSp add del">
        <pc:chgData name="Bandyopadhyay, Rwitam" userId="384ca036-9392-41d8-94fc-a96f43318821" providerId="ADAL" clId="{F7330E32-7247-4F0E-9873-E27508108499}" dt="2023-04-23T20:34:29.584" v="2046"/>
        <pc:sldMkLst>
          <pc:docMk/>
          <pc:sldMk cId="1033292607" sldId="343"/>
        </pc:sldMkLst>
        <pc:spChg chg="mod">
          <ac:chgData name="Bandyopadhyay, Rwitam" userId="384ca036-9392-41d8-94fc-a96f43318821" providerId="ADAL" clId="{F7330E32-7247-4F0E-9873-E27508108499}" dt="2023-04-20T21:11:52.318" v="328"/>
          <ac:spMkLst>
            <pc:docMk/>
            <pc:sldMk cId="1033292607" sldId="343"/>
            <ac:spMk id="2" creationId="{AD99624D-D464-E647-6BFA-2E13721F301F}"/>
          </ac:spMkLst>
        </pc:spChg>
        <pc:spChg chg="add mod">
          <ac:chgData name="Bandyopadhyay, Rwitam" userId="384ca036-9392-41d8-94fc-a96f43318821" providerId="ADAL" clId="{F7330E32-7247-4F0E-9873-E27508108499}" dt="2023-04-23T20:34:29.584" v="2046"/>
          <ac:spMkLst>
            <pc:docMk/>
            <pc:sldMk cId="1033292607" sldId="343"/>
            <ac:spMk id="3" creationId="{0B685F02-399D-9730-A830-C85D76BA9AB4}"/>
          </ac:spMkLst>
        </pc:spChg>
        <pc:spChg chg="del">
          <ac:chgData name="Bandyopadhyay, Rwitam" userId="384ca036-9392-41d8-94fc-a96f43318821" providerId="ADAL" clId="{F7330E32-7247-4F0E-9873-E27508108499}" dt="2023-04-20T21:11:56.607" v="329" actId="478"/>
          <ac:spMkLst>
            <pc:docMk/>
            <pc:sldMk cId="1033292607" sldId="343"/>
            <ac:spMk id="3" creationId="{97231811-612D-605B-7A1E-96E3449C262E}"/>
          </ac:spMkLst>
        </pc:spChg>
        <pc:spChg chg="mod">
          <ac:chgData name="Bandyopadhyay, Rwitam" userId="384ca036-9392-41d8-94fc-a96f43318821" providerId="ADAL" clId="{F7330E32-7247-4F0E-9873-E27508108499}" dt="2023-04-20T21:13:34.035" v="354" actId="20577"/>
          <ac:spMkLst>
            <pc:docMk/>
            <pc:sldMk cId="1033292607" sldId="343"/>
            <ac:spMk id="4" creationId="{A53E5229-FD7E-CD93-12BC-A39CAEB07D63}"/>
          </ac:spMkLst>
        </pc:spChg>
        <pc:picChg chg="add mod">
          <ac:chgData name="Bandyopadhyay, Rwitam" userId="384ca036-9392-41d8-94fc-a96f43318821" providerId="ADAL" clId="{F7330E32-7247-4F0E-9873-E27508108499}" dt="2023-04-20T21:13:26.968" v="348" actId="14100"/>
          <ac:picMkLst>
            <pc:docMk/>
            <pc:sldMk cId="1033292607" sldId="343"/>
            <ac:picMk id="7" creationId="{DE0D7540-A975-6B06-A3CF-07ADA06A89F0}"/>
          </ac:picMkLst>
        </pc:picChg>
      </pc:sldChg>
      <pc:sldChg chg="addSp delSp modSp new mod modClrScheme chgLayout">
        <pc:chgData name="Bandyopadhyay, Rwitam" userId="384ca036-9392-41d8-94fc-a96f43318821" providerId="ADAL" clId="{F7330E32-7247-4F0E-9873-E27508108499}" dt="2023-04-20T21:38:44.656" v="707" actId="1076"/>
        <pc:sldMkLst>
          <pc:docMk/>
          <pc:sldMk cId="1052604662" sldId="344"/>
        </pc:sldMkLst>
        <pc:spChg chg="del mod ord">
          <ac:chgData name="Bandyopadhyay, Rwitam" userId="384ca036-9392-41d8-94fc-a96f43318821" providerId="ADAL" clId="{F7330E32-7247-4F0E-9873-E27508108499}" dt="2023-04-20T21:17:35.681" v="487" actId="700"/>
          <ac:spMkLst>
            <pc:docMk/>
            <pc:sldMk cId="1052604662" sldId="344"/>
            <ac:spMk id="2" creationId="{ECFD866F-8B4A-3DE3-7401-4AD6113C6EE4}"/>
          </ac:spMkLst>
        </pc:spChg>
        <pc:spChg chg="del mod ord">
          <ac:chgData name="Bandyopadhyay, Rwitam" userId="384ca036-9392-41d8-94fc-a96f43318821" providerId="ADAL" clId="{F7330E32-7247-4F0E-9873-E27508108499}" dt="2023-04-20T21:17:35.681" v="487" actId="700"/>
          <ac:spMkLst>
            <pc:docMk/>
            <pc:sldMk cId="1052604662" sldId="344"/>
            <ac:spMk id="3" creationId="{9ACCDACE-083F-C6E5-306A-987AE4AEC4F9}"/>
          </ac:spMkLst>
        </pc:spChg>
        <pc:spChg chg="add del mod">
          <ac:chgData name="Bandyopadhyay, Rwitam" userId="384ca036-9392-41d8-94fc-a96f43318821" providerId="ADAL" clId="{F7330E32-7247-4F0E-9873-E27508108499}" dt="2023-04-20T23:51:54.975" v="1067" actId="478"/>
          <ac:spMkLst>
            <pc:docMk/>
            <pc:sldMk cId="1052604662" sldId="344"/>
            <ac:spMk id="3" creationId="{FB7826B8-36EC-0EE4-C809-9FA11967AC02}"/>
          </ac:spMkLst>
        </pc:spChg>
        <pc:spChg chg="del mod ord">
          <ac:chgData name="Bandyopadhyay, Rwitam" userId="384ca036-9392-41d8-94fc-a96f43318821" providerId="ADAL" clId="{F7330E32-7247-4F0E-9873-E27508108499}" dt="2023-04-20T21:17:35.681" v="487" actId="700"/>
          <ac:spMkLst>
            <pc:docMk/>
            <pc:sldMk cId="1052604662" sldId="344"/>
            <ac:spMk id="4" creationId="{3E6D53A4-2D81-416F-1D65-B32964EC2E91}"/>
          </ac:spMkLst>
        </pc:spChg>
        <pc:spChg chg="mod ord">
          <ac:chgData name="Bandyopadhyay, Rwitam" userId="384ca036-9392-41d8-94fc-a96f43318821" providerId="ADAL" clId="{F7330E32-7247-4F0E-9873-E27508108499}" dt="2023-04-20T21:17:35.681" v="487" actId="700"/>
          <ac:spMkLst>
            <pc:docMk/>
            <pc:sldMk cId="1052604662" sldId="344"/>
            <ac:spMk id="5" creationId="{2D0FDD2A-5E39-9A10-10C3-9B8C4AF9820B}"/>
          </ac:spMkLst>
        </pc:spChg>
        <pc:spChg chg="mod ord">
          <ac:chgData name="Bandyopadhyay, Rwitam" userId="384ca036-9392-41d8-94fc-a96f43318821" providerId="ADAL" clId="{F7330E32-7247-4F0E-9873-E27508108499}" dt="2023-04-20T21:17:35.681" v="487" actId="700"/>
          <ac:spMkLst>
            <pc:docMk/>
            <pc:sldMk cId="1052604662" sldId="344"/>
            <ac:spMk id="6" creationId="{28C7AFDE-AE6C-446B-18AC-BEE4AE33DAA1}"/>
          </ac:spMkLst>
        </pc:spChg>
        <pc:spChg chg="add mod ord">
          <ac:chgData name="Bandyopadhyay, Rwitam" userId="384ca036-9392-41d8-94fc-a96f43318821" providerId="ADAL" clId="{F7330E32-7247-4F0E-9873-E27508108499}" dt="2023-04-20T21:38:44.656" v="707" actId="1076"/>
          <ac:spMkLst>
            <pc:docMk/>
            <pc:sldMk cId="1052604662" sldId="344"/>
            <ac:spMk id="7" creationId="{0F1808B9-ED76-EDD8-1898-7A7E428A6769}"/>
          </ac:spMkLst>
        </pc:spChg>
        <pc:spChg chg="add mod ord">
          <ac:chgData name="Bandyopadhyay, Rwitam" userId="384ca036-9392-41d8-94fc-a96f43318821" providerId="ADAL" clId="{F7330E32-7247-4F0E-9873-E27508108499}" dt="2023-04-20T21:38:03.615" v="685" actId="1076"/>
          <ac:spMkLst>
            <pc:docMk/>
            <pc:sldMk cId="1052604662" sldId="344"/>
            <ac:spMk id="8" creationId="{2EBF30FB-673B-B8B6-7FBD-F10EA03AE755}"/>
          </ac:spMkLst>
        </pc:spChg>
        <pc:spChg chg="add del mod ord">
          <ac:chgData name="Bandyopadhyay, Rwitam" userId="384ca036-9392-41d8-94fc-a96f43318821" providerId="ADAL" clId="{F7330E32-7247-4F0E-9873-E27508108499}" dt="2023-04-20T21:17:46.597" v="507" actId="478"/>
          <ac:spMkLst>
            <pc:docMk/>
            <pc:sldMk cId="1052604662" sldId="344"/>
            <ac:spMk id="9" creationId="{93725E13-06CE-BAFA-4D6F-A7A58AE6C94C}"/>
          </ac:spMkLst>
        </pc:spChg>
        <pc:spChg chg="add del">
          <ac:chgData name="Bandyopadhyay, Rwitam" userId="384ca036-9392-41d8-94fc-a96f43318821" providerId="ADAL" clId="{F7330E32-7247-4F0E-9873-E27508108499}" dt="2023-04-20T21:38:16.915" v="693" actId="22"/>
          <ac:spMkLst>
            <pc:docMk/>
            <pc:sldMk cId="1052604662" sldId="344"/>
            <ac:spMk id="11" creationId="{106295EB-FDC9-1D7B-7455-CA3CB5C402C0}"/>
          </ac:spMkLst>
        </pc:spChg>
        <pc:spChg chg="add mod">
          <ac:chgData name="Bandyopadhyay, Rwitam" userId="384ca036-9392-41d8-94fc-a96f43318821" providerId="ADAL" clId="{F7330E32-7247-4F0E-9873-E27508108499}" dt="2023-04-20T21:38:24.803" v="700" actId="20577"/>
          <ac:spMkLst>
            <pc:docMk/>
            <pc:sldMk cId="1052604662" sldId="344"/>
            <ac:spMk id="12" creationId="{58307EBF-F921-C840-0367-F5FD12CD8BA0}"/>
          </ac:spMkLst>
        </pc:spChg>
      </pc:sldChg>
      <pc:sldChg chg="del">
        <pc:chgData name="Bandyopadhyay, Rwitam" userId="384ca036-9392-41d8-94fc-a96f43318821" providerId="ADAL" clId="{F7330E32-7247-4F0E-9873-E27508108499}" dt="2023-04-19T22:43:35.546" v="1" actId="18676"/>
        <pc:sldMkLst>
          <pc:docMk/>
          <pc:sldMk cId="2900268959" sldId="344"/>
        </pc:sldMkLst>
      </pc:sldChg>
      <pc:sldChg chg="addSp modSp add del">
        <pc:chgData name="Bandyopadhyay, Rwitam" userId="384ca036-9392-41d8-94fc-a96f43318821" providerId="ADAL" clId="{F7330E32-7247-4F0E-9873-E27508108499}" dt="2023-04-23T20:34:32.240" v="2047"/>
        <pc:sldMkLst>
          <pc:docMk/>
          <pc:sldMk cId="1357101834" sldId="345"/>
        </pc:sldMkLst>
        <pc:spChg chg="add mod">
          <ac:chgData name="Bandyopadhyay, Rwitam" userId="384ca036-9392-41d8-94fc-a96f43318821" providerId="ADAL" clId="{F7330E32-7247-4F0E-9873-E27508108499}" dt="2023-04-23T20:34:32.240" v="2047"/>
          <ac:spMkLst>
            <pc:docMk/>
            <pc:sldMk cId="1357101834" sldId="345"/>
            <ac:spMk id="2" creationId="{026EFF69-E192-5E70-F6AF-A7CBF08ED4FD}"/>
          </ac:spMkLst>
        </pc:spChg>
        <pc:spChg chg="del mod ord">
          <ac:chgData name="Bandyopadhyay, Rwitam" userId="384ca036-9392-41d8-94fc-a96f43318821" providerId="ADAL" clId="{F7330E32-7247-4F0E-9873-E27508108499}" dt="2023-04-20T21:20:08.027" v="522" actId="700"/>
          <ac:spMkLst>
            <pc:docMk/>
            <pc:sldMk cId="1357101834" sldId="345"/>
            <ac:spMk id="2" creationId="{EFCFE7D4-4C1A-091B-CC45-5DEAF0C0A4EB}"/>
          </ac:spMkLst>
        </pc:spChg>
        <pc:spChg chg="del">
          <ac:chgData name="Bandyopadhyay, Rwitam" userId="384ca036-9392-41d8-94fc-a96f43318821" providerId="ADAL" clId="{F7330E32-7247-4F0E-9873-E27508108499}" dt="2023-04-20T21:20:08.027" v="522" actId="700"/>
          <ac:spMkLst>
            <pc:docMk/>
            <pc:sldMk cId="1357101834" sldId="345"/>
            <ac:spMk id="3" creationId="{4CC0D359-A59D-CAE9-B5C1-FFA9167DBF2F}"/>
          </ac:spMkLst>
        </pc:spChg>
        <pc:spChg chg="del">
          <ac:chgData name="Bandyopadhyay, Rwitam" userId="384ca036-9392-41d8-94fc-a96f43318821" providerId="ADAL" clId="{F7330E32-7247-4F0E-9873-E27508108499}" dt="2023-04-20T21:20:08.027" v="522" actId="700"/>
          <ac:spMkLst>
            <pc:docMk/>
            <pc:sldMk cId="1357101834" sldId="345"/>
            <ac:spMk id="4" creationId="{73EBBA54-AADB-477C-D596-C9DC2C21E0B1}"/>
          </ac:spMkLst>
        </pc:spChg>
        <pc:spChg chg="mod ord">
          <ac:chgData name="Bandyopadhyay, Rwitam" userId="384ca036-9392-41d8-94fc-a96f43318821" providerId="ADAL" clId="{F7330E32-7247-4F0E-9873-E27508108499}" dt="2023-04-20T21:20:15.079" v="523" actId="700"/>
          <ac:spMkLst>
            <pc:docMk/>
            <pc:sldMk cId="1357101834" sldId="345"/>
            <ac:spMk id="5" creationId="{BF22BAE9-E206-2B97-B71D-74234ECFBAE9}"/>
          </ac:spMkLst>
        </pc:spChg>
        <pc:spChg chg="mod ord">
          <ac:chgData name="Bandyopadhyay, Rwitam" userId="384ca036-9392-41d8-94fc-a96f43318821" providerId="ADAL" clId="{F7330E32-7247-4F0E-9873-E27508108499}" dt="2023-04-20T21:20:15.079" v="523" actId="700"/>
          <ac:spMkLst>
            <pc:docMk/>
            <pc:sldMk cId="1357101834" sldId="345"/>
            <ac:spMk id="6" creationId="{AD73F572-C0A3-D086-0CBD-42C6A9A72A3C}"/>
          </ac:spMkLst>
        </pc:spChg>
        <pc:spChg chg="add del mod ord">
          <ac:chgData name="Bandyopadhyay, Rwitam" userId="384ca036-9392-41d8-94fc-a96f43318821" providerId="ADAL" clId="{F7330E32-7247-4F0E-9873-E27508108499}" dt="2023-04-20T21:20:15.079" v="523" actId="700"/>
          <ac:spMkLst>
            <pc:docMk/>
            <pc:sldMk cId="1357101834" sldId="345"/>
            <ac:spMk id="7" creationId="{21A48F72-A036-2A2C-C08A-3D735F775666}"/>
          </ac:spMkLst>
        </pc:spChg>
        <pc:spChg chg="add del mod ord">
          <ac:chgData name="Bandyopadhyay, Rwitam" userId="384ca036-9392-41d8-94fc-a96f43318821" providerId="ADAL" clId="{F7330E32-7247-4F0E-9873-E27508108499}" dt="2023-04-20T21:20:15.079" v="523" actId="700"/>
          <ac:spMkLst>
            <pc:docMk/>
            <pc:sldMk cId="1357101834" sldId="345"/>
            <ac:spMk id="8" creationId="{5BFDA77F-6B2D-926D-C58B-D27D9447D501}"/>
          </ac:spMkLst>
        </pc:spChg>
        <pc:spChg chg="add mod ord">
          <ac:chgData name="Bandyopadhyay, Rwitam" userId="384ca036-9392-41d8-94fc-a96f43318821" providerId="ADAL" clId="{F7330E32-7247-4F0E-9873-E27508108499}" dt="2023-04-20T21:20:26.787" v="525"/>
          <ac:spMkLst>
            <pc:docMk/>
            <pc:sldMk cId="1357101834" sldId="345"/>
            <ac:spMk id="9" creationId="{BAD81F4A-9F64-5AD5-1767-E0BD99EB6A13}"/>
          </ac:spMkLst>
        </pc:spChg>
        <pc:spChg chg="add del mod ord">
          <ac:chgData name="Bandyopadhyay, Rwitam" userId="384ca036-9392-41d8-94fc-a96f43318821" providerId="ADAL" clId="{F7330E32-7247-4F0E-9873-E27508108499}" dt="2023-04-20T21:20:22.932" v="524" actId="478"/>
          <ac:spMkLst>
            <pc:docMk/>
            <pc:sldMk cId="1357101834" sldId="345"/>
            <ac:spMk id="10" creationId="{44C9BC9D-3F65-7428-18D9-68B8485C6ABB}"/>
          </ac:spMkLst>
        </pc:spChg>
        <pc:spChg chg="add mod ord">
          <ac:chgData name="Bandyopadhyay, Rwitam" userId="384ca036-9392-41d8-94fc-a96f43318821" providerId="ADAL" clId="{F7330E32-7247-4F0E-9873-E27508108499}" dt="2023-04-20T21:21:26.421" v="549" actId="120"/>
          <ac:spMkLst>
            <pc:docMk/>
            <pc:sldMk cId="1357101834" sldId="345"/>
            <ac:spMk id="11" creationId="{8504167E-5D94-F463-1E63-FDC2477CE58B}"/>
          </ac:spMkLst>
        </pc:spChg>
        <pc:picChg chg="add mod">
          <ac:chgData name="Bandyopadhyay, Rwitam" userId="384ca036-9392-41d8-94fc-a96f43318821" providerId="ADAL" clId="{F7330E32-7247-4F0E-9873-E27508108499}" dt="2023-04-20T21:21:16.587" v="544" actId="1076"/>
          <ac:picMkLst>
            <pc:docMk/>
            <pc:sldMk cId="1357101834" sldId="345"/>
            <ac:picMk id="12" creationId="{07343AD8-56BA-0167-55F9-2ECB7A174006}"/>
          </ac:picMkLst>
        </pc:picChg>
      </pc:sldChg>
      <pc:sldChg chg="del">
        <pc:chgData name="Bandyopadhyay, Rwitam" userId="384ca036-9392-41d8-94fc-a96f43318821" providerId="ADAL" clId="{F7330E32-7247-4F0E-9873-E27508108499}" dt="2023-04-19T22:43:35.546" v="1" actId="18676"/>
        <pc:sldMkLst>
          <pc:docMk/>
          <pc:sldMk cId="3347001593" sldId="345"/>
        </pc:sldMkLst>
      </pc:sldChg>
      <pc:sldChg chg="addSp modSp add del mod">
        <pc:chgData name="Bandyopadhyay, Rwitam" userId="384ca036-9392-41d8-94fc-a96f43318821" providerId="ADAL" clId="{F7330E32-7247-4F0E-9873-E27508108499}" dt="2023-04-24T14:13:49.048" v="3560" actId="207"/>
        <pc:sldMkLst>
          <pc:docMk/>
          <pc:sldMk cId="2112283396" sldId="346"/>
        </pc:sldMkLst>
        <pc:spChg chg="mod">
          <ac:chgData name="Bandyopadhyay, Rwitam" userId="384ca036-9392-41d8-94fc-a96f43318821" providerId="ADAL" clId="{F7330E32-7247-4F0E-9873-E27508108499}" dt="2023-04-20T21:31:53.965" v="582" actId="20577"/>
          <ac:spMkLst>
            <pc:docMk/>
            <pc:sldMk cId="2112283396" sldId="346"/>
            <ac:spMk id="2" creationId="{BE7DC1F8-B1CA-1C87-0606-FF29324E8B47}"/>
          </ac:spMkLst>
        </pc:spChg>
        <pc:spChg chg="mod">
          <ac:chgData name="Bandyopadhyay, Rwitam" userId="384ca036-9392-41d8-94fc-a96f43318821" providerId="ADAL" clId="{F7330E32-7247-4F0E-9873-E27508108499}" dt="2023-04-20T22:25:43.505" v="751" actId="20577"/>
          <ac:spMkLst>
            <pc:docMk/>
            <pc:sldMk cId="2112283396" sldId="346"/>
            <ac:spMk id="3" creationId="{9C2C405C-D775-202F-2C79-33D3532B70D6}"/>
          </ac:spMkLst>
        </pc:spChg>
        <pc:spChg chg="mod">
          <ac:chgData name="Bandyopadhyay, Rwitam" userId="384ca036-9392-41d8-94fc-a96f43318821" providerId="ADAL" clId="{F7330E32-7247-4F0E-9873-E27508108499}" dt="2023-04-24T14:13:49.048" v="3560" actId="207"/>
          <ac:spMkLst>
            <pc:docMk/>
            <pc:sldMk cId="2112283396" sldId="346"/>
            <ac:spMk id="4" creationId="{1EF301EA-A8EC-A318-8E7F-79BFC6C652A7}"/>
          </ac:spMkLst>
        </pc:spChg>
        <pc:spChg chg="add mod">
          <ac:chgData name="Bandyopadhyay, Rwitam" userId="384ca036-9392-41d8-94fc-a96f43318821" providerId="ADAL" clId="{F7330E32-7247-4F0E-9873-E27508108499}" dt="2023-04-23T20:34:34.304" v="2048"/>
          <ac:spMkLst>
            <pc:docMk/>
            <pc:sldMk cId="2112283396" sldId="346"/>
            <ac:spMk id="8" creationId="{8E4EFC0D-D062-5FD9-7600-485346FE2474}"/>
          </ac:spMkLst>
        </pc:spChg>
        <pc:picChg chg="add mod">
          <ac:chgData name="Bandyopadhyay, Rwitam" userId="384ca036-9392-41d8-94fc-a96f43318821" providerId="ADAL" clId="{F7330E32-7247-4F0E-9873-E27508108499}" dt="2023-04-20T21:32:22.215" v="590" actId="1076"/>
          <ac:picMkLst>
            <pc:docMk/>
            <pc:sldMk cId="2112283396" sldId="346"/>
            <ac:picMk id="7" creationId="{6472C871-22B2-8787-3939-B99C029A8C59}"/>
          </ac:picMkLst>
        </pc:picChg>
      </pc:sldChg>
      <pc:sldChg chg="del">
        <pc:chgData name="Bandyopadhyay, Rwitam" userId="384ca036-9392-41d8-94fc-a96f43318821" providerId="ADAL" clId="{F7330E32-7247-4F0E-9873-E27508108499}" dt="2023-04-19T22:43:35.546" v="1" actId="18676"/>
        <pc:sldMkLst>
          <pc:docMk/>
          <pc:sldMk cId="2945214841" sldId="346"/>
        </pc:sldMkLst>
      </pc:sldChg>
      <pc:sldChg chg="addSp modSp add del mod">
        <pc:chgData name="Bandyopadhyay, Rwitam" userId="384ca036-9392-41d8-94fc-a96f43318821" providerId="ADAL" clId="{F7330E32-7247-4F0E-9873-E27508108499}" dt="2023-04-23T20:34:37.251" v="2051" actId="1035"/>
        <pc:sldMkLst>
          <pc:docMk/>
          <pc:sldMk cId="260318053" sldId="347"/>
        </pc:sldMkLst>
        <pc:spChg chg="mod">
          <ac:chgData name="Bandyopadhyay, Rwitam" userId="384ca036-9392-41d8-94fc-a96f43318821" providerId="ADAL" clId="{F7330E32-7247-4F0E-9873-E27508108499}" dt="2023-04-20T21:34:03.249" v="614"/>
          <ac:spMkLst>
            <pc:docMk/>
            <pc:sldMk cId="260318053" sldId="347"/>
            <ac:spMk id="2" creationId="{99F9C798-11EB-947B-944C-ACA285455176}"/>
          </ac:spMkLst>
        </pc:spChg>
        <pc:spChg chg="mod">
          <ac:chgData name="Bandyopadhyay, Rwitam" userId="384ca036-9392-41d8-94fc-a96f43318821" providerId="ADAL" clId="{F7330E32-7247-4F0E-9873-E27508108499}" dt="2023-04-20T21:33:55.522" v="613"/>
          <ac:spMkLst>
            <pc:docMk/>
            <pc:sldMk cId="260318053" sldId="347"/>
            <ac:spMk id="3" creationId="{8ED9BE95-AE65-105D-AD55-BC92515DB2BB}"/>
          </ac:spMkLst>
        </pc:spChg>
        <pc:spChg chg="add mod">
          <ac:chgData name="Bandyopadhyay, Rwitam" userId="384ca036-9392-41d8-94fc-a96f43318821" providerId="ADAL" clId="{F7330E32-7247-4F0E-9873-E27508108499}" dt="2023-04-23T20:34:37.251" v="2051" actId="1035"/>
          <ac:spMkLst>
            <pc:docMk/>
            <pc:sldMk cId="260318053" sldId="347"/>
            <ac:spMk id="4" creationId="{1740CDFB-9A9A-4871-52A7-FA868643BC7F}"/>
          </ac:spMkLst>
        </pc:spChg>
        <pc:spChg chg="del">
          <ac:chgData name="Bandyopadhyay, Rwitam" userId="384ca036-9392-41d8-94fc-a96f43318821" providerId="ADAL" clId="{F7330E32-7247-4F0E-9873-E27508108499}" dt="2023-04-20T21:34:15.109" v="615" actId="478"/>
          <ac:spMkLst>
            <pc:docMk/>
            <pc:sldMk cId="260318053" sldId="347"/>
            <ac:spMk id="4" creationId="{54D0AE0E-6062-7E66-AE07-3B323F73D938}"/>
          </ac:spMkLst>
        </pc:spChg>
        <pc:spChg chg="add del">
          <ac:chgData name="Bandyopadhyay, Rwitam" userId="384ca036-9392-41d8-94fc-a96f43318821" providerId="ADAL" clId="{F7330E32-7247-4F0E-9873-E27508108499}" dt="2023-04-20T21:34:17.741" v="617" actId="22"/>
          <ac:spMkLst>
            <pc:docMk/>
            <pc:sldMk cId="260318053" sldId="347"/>
            <ac:spMk id="8" creationId="{C2D29FC3-439B-BA91-0E77-7E7557843201}"/>
          </ac:spMkLst>
        </pc:spChg>
        <pc:spChg chg="mod">
          <ac:chgData name="Bandyopadhyay, Rwitam" userId="384ca036-9392-41d8-94fc-a96f43318821" providerId="ADAL" clId="{F7330E32-7247-4F0E-9873-E27508108499}" dt="2023-04-20T21:34:20.575" v="618"/>
          <ac:spMkLst>
            <pc:docMk/>
            <pc:sldMk cId="260318053" sldId="347"/>
            <ac:spMk id="11" creationId="{77CB6A9E-E74E-24A3-5C19-CBD6159346DE}"/>
          </ac:spMkLst>
        </pc:spChg>
        <pc:spChg chg="mod">
          <ac:chgData name="Bandyopadhyay, Rwitam" userId="384ca036-9392-41d8-94fc-a96f43318821" providerId="ADAL" clId="{F7330E32-7247-4F0E-9873-E27508108499}" dt="2023-04-20T21:34:20.575" v="618"/>
          <ac:spMkLst>
            <pc:docMk/>
            <pc:sldMk cId="260318053" sldId="347"/>
            <ac:spMk id="12" creationId="{EE2BB3B5-DD40-3242-187B-ABB37F275489}"/>
          </ac:spMkLst>
        </pc:spChg>
        <pc:spChg chg="mod">
          <ac:chgData name="Bandyopadhyay, Rwitam" userId="384ca036-9392-41d8-94fc-a96f43318821" providerId="ADAL" clId="{F7330E32-7247-4F0E-9873-E27508108499}" dt="2023-04-20T21:34:27.394" v="620"/>
          <ac:spMkLst>
            <pc:docMk/>
            <pc:sldMk cId="260318053" sldId="347"/>
            <ac:spMk id="14" creationId="{8738462D-D21B-C2BF-133F-31DA46A76A1B}"/>
          </ac:spMkLst>
        </pc:spChg>
        <pc:spChg chg="mod">
          <ac:chgData name="Bandyopadhyay, Rwitam" userId="384ca036-9392-41d8-94fc-a96f43318821" providerId="ADAL" clId="{F7330E32-7247-4F0E-9873-E27508108499}" dt="2023-04-20T21:34:27.394" v="620"/>
          <ac:spMkLst>
            <pc:docMk/>
            <pc:sldMk cId="260318053" sldId="347"/>
            <ac:spMk id="15" creationId="{AAE7DBFC-36B2-7714-3CC1-8DD3835D3FB4}"/>
          </ac:spMkLst>
        </pc:spChg>
        <pc:spChg chg="mod">
          <ac:chgData name="Bandyopadhyay, Rwitam" userId="384ca036-9392-41d8-94fc-a96f43318821" providerId="ADAL" clId="{F7330E32-7247-4F0E-9873-E27508108499}" dt="2023-04-20T21:34:27.394" v="620"/>
          <ac:spMkLst>
            <pc:docMk/>
            <pc:sldMk cId="260318053" sldId="347"/>
            <ac:spMk id="17" creationId="{8A053662-029B-A066-BFCE-9F05BD516B99}"/>
          </ac:spMkLst>
        </pc:spChg>
        <pc:spChg chg="mod">
          <ac:chgData name="Bandyopadhyay, Rwitam" userId="384ca036-9392-41d8-94fc-a96f43318821" providerId="ADAL" clId="{F7330E32-7247-4F0E-9873-E27508108499}" dt="2023-04-20T21:34:27.394" v="620"/>
          <ac:spMkLst>
            <pc:docMk/>
            <pc:sldMk cId="260318053" sldId="347"/>
            <ac:spMk id="18" creationId="{9AF97D12-AC83-A7FE-5CC6-36936E8F1EDD}"/>
          </ac:spMkLst>
        </pc:spChg>
        <pc:spChg chg="add del mod">
          <ac:chgData name="Bandyopadhyay, Rwitam" userId="384ca036-9392-41d8-94fc-a96f43318821" providerId="ADAL" clId="{F7330E32-7247-4F0E-9873-E27508108499}" dt="2023-04-21T00:35:25.327" v="2025" actId="1076"/>
          <ac:spMkLst>
            <pc:docMk/>
            <pc:sldMk cId="260318053" sldId="347"/>
            <ac:spMk id="20" creationId="{C431A066-2D87-B72A-47E3-E6A99427462E}"/>
          </ac:spMkLst>
        </pc:spChg>
        <pc:spChg chg="add mod">
          <ac:chgData name="Bandyopadhyay, Rwitam" userId="384ca036-9392-41d8-94fc-a96f43318821" providerId="ADAL" clId="{F7330E32-7247-4F0E-9873-E27508108499}" dt="2023-04-21T00:35:31.269" v="2026" actId="1076"/>
          <ac:spMkLst>
            <pc:docMk/>
            <pc:sldMk cId="260318053" sldId="347"/>
            <ac:spMk id="22" creationId="{D221BB2A-40B3-4400-EE27-CFC57A8EBB89}"/>
          </ac:spMkLst>
        </pc:spChg>
        <pc:spChg chg="add mod">
          <ac:chgData name="Bandyopadhyay, Rwitam" userId="384ca036-9392-41d8-94fc-a96f43318821" providerId="ADAL" clId="{F7330E32-7247-4F0E-9873-E27508108499}" dt="2023-04-21T00:35:25.327" v="2025" actId="1076"/>
          <ac:spMkLst>
            <pc:docMk/>
            <pc:sldMk cId="260318053" sldId="347"/>
            <ac:spMk id="24" creationId="{8B31A9ED-E1B8-226A-2CCA-B486047E2D8F}"/>
          </ac:spMkLst>
        </pc:spChg>
        <pc:spChg chg="mod">
          <ac:chgData name="Bandyopadhyay, Rwitam" userId="384ca036-9392-41d8-94fc-a96f43318821" providerId="ADAL" clId="{F7330E32-7247-4F0E-9873-E27508108499}" dt="2023-04-20T21:36:11.085" v="655"/>
          <ac:spMkLst>
            <pc:docMk/>
            <pc:sldMk cId="260318053" sldId="347"/>
            <ac:spMk id="26" creationId="{39D93AE5-BC9F-96B7-9F7D-3E785BC4C774}"/>
          </ac:spMkLst>
        </pc:spChg>
        <pc:spChg chg="mod">
          <ac:chgData name="Bandyopadhyay, Rwitam" userId="384ca036-9392-41d8-94fc-a96f43318821" providerId="ADAL" clId="{F7330E32-7247-4F0E-9873-E27508108499}" dt="2023-04-20T21:36:11.085" v="655"/>
          <ac:spMkLst>
            <pc:docMk/>
            <pc:sldMk cId="260318053" sldId="347"/>
            <ac:spMk id="27" creationId="{8FF1F246-2EE7-272B-360D-F7E6DC0BFA6D}"/>
          </ac:spMkLst>
        </pc:spChg>
        <pc:spChg chg="add del">
          <ac:chgData name="Bandyopadhyay, Rwitam" userId="384ca036-9392-41d8-94fc-a96f43318821" providerId="ADAL" clId="{F7330E32-7247-4F0E-9873-E27508108499}" dt="2023-04-20T21:36:22.620" v="658" actId="22"/>
          <ac:spMkLst>
            <pc:docMk/>
            <pc:sldMk cId="260318053" sldId="347"/>
            <ac:spMk id="29" creationId="{F3D434DC-1EC6-53AE-21EC-3DF9D7A12D1F}"/>
          </ac:spMkLst>
        </pc:spChg>
        <pc:spChg chg="add mod">
          <ac:chgData name="Bandyopadhyay, Rwitam" userId="384ca036-9392-41d8-94fc-a96f43318821" providerId="ADAL" clId="{F7330E32-7247-4F0E-9873-E27508108499}" dt="2023-04-21T00:35:25.327" v="2025" actId="1076"/>
          <ac:spMkLst>
            <pc:docMk/>
            <pc:sldMk cId="260318053" sldId="347"/>
            <ac:spMk id="31" creationId="{7623F254-BB94-AEAB-3DA0-75296846CE54}"/>
          </ac:spMkLst>
        </pc:spChg>
        <pc:grpChg chg="add mod">
          <ac:chgData name="Bandyopadhyay, Rwitam" userId="384ca036-9392-41d8-94fc-a96f43318821" providerId="ADAL" clId="{F7330E32-7247-4F0E-9873-E27508108499}" dt="2023-04-21T00:35:25.327" v="2025" actId="1076"/>
          <ac:grpSpMkLst>
            <pc:docMk/>
            <pc:sldMk cId="260318053" sldId="347"/>
            <ac:grpSpMk id="9" creationId="{25FAD041-A8CF-F263-6B78-20A90206DD76}"/>
          </ac:grpSpMkLst>
        </pc:grpChg>
        <pc:grpChg chg="add mod">
          <ac:chgData name="Bandyopadhyay, Rwitam" userId="384ca036-9392-41d8-94fc-a96f43318821" providerId="ADAL" clId="{F7330E32-7247-4F0E-9873-E27508108499}" dt="2023-04-21T00:35:25.327" v="2025" actId="1076"/>
          <ac:grpSpMkLst>
            <pc:docMk/>
            <pc:sldMk cId="260318053" sldId="347"/>
            <ac:grpSpMk id="13" creationId="{77486C2E-33F5-68F7-A848-E3EDC71BF9E3}"/>
          </ac:grpSpMkLst>
        </pc:grpChg>
        <pc:grpChg chg="add mod">
          <ac:chgData name="Bandyopadhyay, Rwitam" userId="384ca036-9392-41d8-94fc-a96f43318821" providerId="ADAL" clId="{F7330E32-7247-4F0E-9873-E27508108499}" dt="2023-04-21T00:35:25.327" v="2025" actId="1076"/>
          <ac:grpSpMkLst>
            <pc:docMk/>
            <pc:sldMk cId="260318053" sldId="347"/>
            <ac:grpSpMk id="25" creationId="{CE623D8D-9277-B21E-5E6E-A1485C5D25D9}"/>
          </ac:grpSpMkLst>
        </pc:grpChg>
        <pc:picChg chg="mod">
          <ac:chgData name="Bandyopadhyay, Rwitam" userId="384ca036-9392-41d8-94fc-a96f43318821" providerId="ADAL" clId="{F7330E32-7247-4F0E-9873-E27508108499}" dt="2023-04-20T21:34:20.575" v="618"/>
          <ac:picMkLst>
            <pc:docMk/>
            <pc:sldMk cId="260318053" sldId="347"/>
            <ac:picMk id="10" creationId="{23003D0D-13F6-EC95-A7C2-A71794A39ED6}"/>
          </ac:picMkLst>
        </pc:picChg>
        <pc:picChg chg="mod">
          <ac:chgData name="Bandyopadhyay, Rwitam" userId="384ca036-9392-41d8-94fc-a96f43318821" providerId="ADAL" clId="{F7330E32-7247-4F0E-9873-E27508108499}" dt="2023-04-20T21:34:27.394" v="620"/>
          <ac:picMkLst>
            <pc:docMk/>
            <pc:sldMk cId="260318053" sldId="347"/>
            <ac:picMk id="16" creationId="{20F9A3A2-6F91-FD21-25C9-5FAB02261A7D}"/>
          </ac:picMkLst>
        </pc:picChg>
      </pc:sldChg>
      <pc:sldChg chg="del">
        <pc:chgData name="Bandyopadhyay, Rwitam" userId="384ca036-9392-41d8-94fc-a96f43318821" providerId="ADAL" clId="{F7330E32-7247-4F0E-9873-E27508108499}" dt="2023-04-19T22:43:35.546" v="1" actId="18676"/>
        <pc:sldMkLst>
          <pc:docMk/>
          <pc:sldMk cId="1188033327" sldId="347"/>
        </pc:sldMkLst>
      </pc:sldChg>
      <pc:sldChg chg="modSp add mod">
        <pc:chgData name="Bandyopadhyay, Rwitam" userId="384ca036-9392-41d8-94fc-a96f43318821" providerId="ADAL" clId="{F7330E32-7247-4F0E-9873-E27508108499}" dt="2023-04-20T23:52:27.727" v="1096" actId="20577"/>
        <pc:sldMkLst>
          <pc:docMk/>
          <pc:sldMk cId="1398288585" sldId="348"/>
        </pc:sldMkLst>
        <pc:spChg chg="mod ord">
          <ac:chgData name="Bandyopadhyay, Rwitam" userId="384ca036-9392-41d8-94fc-a96f43318821" providerId="ADAL" clId="{F7330E32-7247-4F0E-9873-E27508108499}" dt="2023-04-20T22:05:59.256" v="724"/>
          <ac:spMkLst>
            <pc:docMk/>
            <pc:sldMk cId="1398288585" sldId="348"/>
            <ac:spMk id="2" creationId="{00000000-0000-0000-0000-000000000000}"/>
          </ac:spMkLst>
        </pc:spChg>
        <pc:spChg chg="mod">
          <ac:chgData name="Bandyopadhyay, Rwitam" userId="384ca036-9392-41d8-94fc-a96f43318821" providerId="ADAL" clId="{F7330E32-7247-4F0E-9873-E27508108499}" dt="2023-04-20T23:52:27.727" v="1096" actId="20577"/>
          <ac:spMkLst>
            <pc:docMk/>
            <pc:sldMk cId="1398288585" sldId="348"/>
            <ac:spMk id="7" creationId="{0F1808B9-ED76-EDD8-1898-7A7E428A6769}"/>
          </ac:spMkLst>
        </pc:spChg>
        <pc:spChg chg="mod ord">
          <ac:chgData name="Bandyopadhyay, Rwitam" userId="384ca036-9392-41d8-94fc-a96f43318821" providerId="ADAL" clId="{F7330E32-7247-4F0E-9873-E27508108499}" dt="2023-04-20T22:05:57.630" v="723" actId="700"/>
          <ac:spMkLst>
            <pc:docMk/>
            <pc:sldMk cId="1398288585" sldId="348"/>
            <ac:spMk id="10" creationId="{00000000-0000-0000-0000-000000000000}"/>
          </ac:spMkLst>
        </pc:spChg>
        <pc:spChg chg="mod ord">
          <ac:chgData name="Bandyopadhyay, Rwitam" userId="384ca036-9392-41d8-94fc-a96f43318821" providerId="ADAL" clId="{F7330E32-7247-4F0E-9873-E27508108499}" dt="2023-04-20T22:05:59.256" v="724"/>
          <ac:spMkLst>
            <pc:docMk/>
            <pc:sldMk cId="1398288585" sldId="348"/>
            <ac:spMk id="11" creationId="{00000000-0000-0000-0000-000000000000}"/>
          </ac:spMkLst>
        </pc:spChg>
        <pc:spChg chg="add del mod ord">
          <ac:chgData name="Bandyopadhyay, Rwitam" userId="384ca036-9392-41d8-94fc-a96f43318821" providerId="ADAL" clId="{F7330E32-7247-4F0E-9873-E27508108499}" dt="2023-04-20T22:05:59.256" v="724"/>
          <ac:spMkLst>
            <pc:docMk/>
            <pc:sldMk cId="1398288585" sldId="348"/>
            <ac:spMk id="12" creationId="{8966ACDE-0229-CCEF-18D5-7944CFD05ECF}"/>
          </ac:spMkLst>
        </pc:spChg>
        <pc:spChg chg="add del mod ord">
          <ac:chgData name="Bandyopadhyay, Rwitam" userId="384ca036-9392-41d8-94fc-a96f43318821" providerId="ADAL" clId="{F7330E32-7247-4F0E-9873-E27508108499}" dt="2023-04-20T22:05:59.256" v="724"/>
          <ac:spMkLst>
            <pc:docMk/>
            <pc:sldMk cId="1398288585" sldId="348"/>
            <ac:spMk id="13" creationId="{72F35AD5-A2E1-356B-3755-F3CD4FF0497F}"/>
          </ac:spMkLst>
        </pc:spChg>
        <pc:spChg chg="add del mod">
          <ac:chgData name="Bandyopadhyay, Rwitam" userId="384ca036-9392-41d8-94fc-a96f43318821" providerId="ADAL" clId="{F7330E32-7247-4F0E-9873-E27508108499}" dt="2023-04-20T22:05:59.256" v="724"/>
          <ac:spMkLst>
            <pc:docMk/>
            <pc:sldMk cId="1398288585" sldId="348"/>
            <ac:spMk id="14" creationId="{5E270E0E-D5FA-4994-B1A6-82745DFFF578}"/>
          </ac:spMkLst>
        </pc:spChg>
        <pc:spChg chg="add del mod">
          <ac:chgData name="Bandyopadhyay, Rwitam" userId="384ca036-9392-41d8-94fc-a96f43318821" providerId="ADAL" clId="{F7330E32-7247-4F0E-9873-E27508108499}" dt="2023-04-20T22:05:59.256" v="724"/>
          <ac:spMkLst>
            <pc:docMk/>
            <pc:sldMk cId="1398288585" sldId="348"/>
            <ac:spMk id="15" creationId="{59C5F2BD-4D6B-719D-F0E2-4944B087EA56}"/>
          </ac:spMkLst>
        </pc:spChg>
        <pc:spChg chg="add mod">
          <ac:chgData name="Bandyopadhyay, Rwitam" userId="384ca036-9392-41d8-94fc-a96f43318821" providerId="ADAL" clId="{F7330E32-7247-4F0E-9873-E27508108499}" dt="2023-04-20T22:05:59.256" v="724"/>
          <ac:spMkLst>
            <pc:docMk/>
            <pc:sldMk cId="1398288585" sldId="348"/>
            <ac:spMk id="16" creationId="{B225F737-7BDB-E05F-C458-8E784DDD21CF}"/>
          </ac:spMkLst>
        </pc:spChg>
        <pc:spChg chg="add mod">
          <ac:chgData name="Bandyopadhyay, Rwitam" userId="384ca036-9392-41d8-94fc-a96f43318821" providerId="ADAL" clId="{F7330E32-7247-4F0E-9873-E27508108499}" dt="2023-04-20T22:05:59.256" v="724"/>
          <ac:spMkLst>
            <pc:docMk/>
            <pc:sldMk cId="1398288585" sldId="348"/>
            <ac:spMk id="17" creationId="{0517252C-A9D7-AEBA-41B5-94186525D096}"/>
          </ac:spMkLst>
        </pc:spChg>
      </pc:sldChg>
      <pc:sldChg chg="del">
        <pc:chgData name="Bandyopadhyay, Rwitam" userId="384ca036-9392-41d8-94fc-a96f43318821" providerId="ADAL" clId="{F7330E32-7247-4F0E-9873-E27508108499}" dt="2023-04-19T22:43:35.546" v="1" actId="18676"/>
        <pc:sldMkLst>
          <pc:docMk/>
          <pc:sldMk cId="1909571136" sldId="348"/>
        </pc:sldMkLst>
      </pc:sldChg>
      <pc:sldChg chg="del">
        <pc:chgData name="Bandyopadhyay, Rwitam" userId="384ca036-9392-41d8-94fc-a96f43318821" providerId="ADAL" clId="{F7330E32-7247-4F0E-9873-E27508108499}" dt="2023-04-19T22:43:35.546" v="1" actId="18676"/>
        <pc:sldMkLst>
          <pc:docMk/>
          <pc:sldMk cId="2748019225" sldId="349"/>
        </pc:sldMkLst>
      </pc:sldChg>
      <pc:sldChg chg="del">
        <pc:chgData name="Bandyopadhyay, Rwitam" userId="384ca036-9392-41d8-94fc-a96f43318821" providerId="ADAL" clId="{F7330E32-7247-4F0E-9873-E27508108499}" dt="2023-04-19T22:43:35.546" v="1" actId="18676"/>
        <pc:sldMkLst>
          <pc:docMk/>
          <pc:sldMk cId="4077763330" sldId="350"/>
        </pc:sldMkLst>
      </pc:sldChg>
      <pc:sldChg chg="del">
        <pc:chgData name="Bandyopadhyay, Rwitam" userId="384ca036-9392-41d8-94fc-a96f43318821" providerId="ADAL" clId="{F7330E32-7247-4F0E-9873-E27508108499}" dt="2023-04-19T22:43:35.546" v="1" actId="18676"/>
        <pc:sldMkLst>
          <pc:docMk/>
          <pc:sldMk cId="891663408" sldId="351"/>
        </pc:sldMkLst>
      </pc:sldChg>
      <pc:sldChg chg="del">
        <pc:chgData name="Bandyopadhyay, Rwitam" userId="384ca036-9392-41d8-94fc-a96f43318821" providerId="ADAL" clId="{F7330E32-7247-4F0E-9873-E27508108499}" dt="2023-04-19T22:43:35.546" v="1" actId="18676"/>
        <pc:sldMkLst>
          <pc:docMk/>
          <pc:sldMk cId="2639819523" sldId="352"/>
        </pc:sldMkLst>
      </pc:sldChg>
      <pc:sldChg chg="del">
        <pc:chgData name="Bandyopadhyay, Rwitam" userId="384ca036-9392-41d8-94fc-a96f43318821" providerId="ADAL" clId="{F7330E32-7247-4F0E-9873-E27508108499}" dt="2023-04-19T22:43:35.546" v="1" actId="18676"/>
        <pc:sldMkLst>
          <pc:docMk/>
          <pc:sldMk cId="210503136" sldId="353"/>
        </pc:sldMkLst>
      </pc:sldChg>
      <pc:sldChg chg="del">
        <pc:chgData name="Bandyopadhyay, Rwitam" userId="384ca036-9392-41d8-94fc-a96f43318821" providerId="ADAL" clId="{F7330E32-7247-4F0E-9873-E27508108499}" dt="2023-04-19T22:43:35.546" v="1" actId="18676"/>
        <pc:sldMkLst>
          <pc:docMk/>
          <pc:sldMk cId="2777605218" sldId="354"/>
        </pc:sldMkLst>
      </pc:sldChg>
      <pc:sldChg chg="del">
        <pc:chgData name="Bandyopadhyay, Rwitam" userId="384ca036-9392-41d8-94fc-a96f43318821" providerId="ADAL" clId="{F7330E32-7247-4F0E-9873-E27508108499}" dt="2023-04-19T22:43:33.749" v="0" actId="18676"/>
        <pc:sldMkLst>
          <pc:docMk/>
          <pc:sldMk cId="4224698810" sldId="355"/>
        </pc:sldMkLst>
      </pc:sldChg>
      <pc:sldChg chg="del">
        <pc:chgData name="Bandyopadhyay, Rwitam" userId="384ca036-9392-41d8-94fc-a96f43318821" providerId="ADAL" clId="{F7330E32-7247-4F0E-9873-E27508108499}" dt="2023-04-19T22:43:33.749" v="0" actId="18676"/>
        <pc:sldMkLst>
          <pc:docMk/>
          <pc:sldMk cId="3695717893" sldId="356"/>
        </pc:sldMkLst>
      </pc:sldChg>
      <pc:sldChg chg="del">
        <pc:chgData name="Bandyopadhyay, Rwitam" userId="384ca036-9392-41d8-94fc-a96f43318821" providerId="ADAL" clId="{F7330E32-7247-4F0E-9873-E27508108499}" dt="2023-04-19T22:43:33.749" v="0" actId="18676"/>
        <pc:sldMkLst>
          <pc:docMk/>
          <pc:sldMk cId="2624822586" sldId="357"/>
        </pc:sldMkLst>
      </pc:sldChg>
      <pc:sldChg chg="del">
        <pc:chgData name="Bandyopadhyay, Rwitam" userId="384ca036-9392-41d8-94fc-a96f43318821" providerId="ADAL" clId="{F7330E32-7247-4F0E-9873-E27508108499}" dt="2023-04-19T22:43:33.749" v="0" actId="18676"/>
        <pc:sldMkLst>
          <pc:docMk/>
          <pc:sldMk cId="3781193527" sldId="358"/>
        </pc:sldMkLst>
      </pc:sldChg>
      <pc:sldChg chg="del">
        <pc:chgData name="Bandyopadhyay, Rwitam" userId="384ca036-9392-41d8-94fc-a96f43318821" providerId="ADAL" clId="{F7330E32-7247-4F0E-9873-E27508108499}" dt="2023-04-19T22:43:33.749" v="0" actId="18676"/>
        <pc:sldMkLst>
          <pc:docMk/>
          <pc:sldMk cId="2959841057" sldId="359"/>
        </pc:sldMkLst>
      </pc:sldChg>
      <pc:sldChg chg="del">
        <pc:chgData name="Bandyopadhyay, Rwitam" userId="384ca036-9392-41d8-94fc-a96f43318821" providerId="ADAL" clId="{F7330E32-7247-4F0E-9873-E27508108499}" dt="2023-04-19T22:43:38.703" v="2" actId="18676"/>
        <pc:sldMkLst>
          <pc:docMk/>
          <pc:sldMk cId="1258550399" sldId="360"/>
        </pc:sldMkLst>
      </pc:sldChg>
      <pc:sldChg chg="del">
        <pc:chgData name="Bandyopadhyay, Rwitam" userId="384ca036-9392-41d8-94fc-a96f43318821" providerId="ADAL" clId="{F7330E32-7247-4F0E-9873-E27508108499}" dt="2023-04-19T22:43:38.703" v="2" actId="18676"/>
        <pc:sldMkLst>
          <pc:docMk/>
          <pc:sldMk cId="3649390801" sldId="361"/>
        </pc:sldMkLst>
      </pc:sldChg>
      <pc:sldChg chg="del">
        <pc:chgData name="Bandyopadhyay, Rwitam" userId="384ca036-9392-41d8-94fc-a96f43318821" providerId="ADAL" clId="{F7330E32-7247-4F0E-9873-E27508108499}" dt="2023-04-19T22:43:38.703" v="2" actId="18676"/>
        <pc:sldMkLst>
          <pc:docMk/>
          <pc:sldMk cId="1388666981" sldId="362"/>
        </pc:sldMkLst>
      </pc:sldChg>
      <pc:sldChg chg="del">
        <pc:chgData name="Bandyopadhyay, Rwitam" userId="384ca036-9392-41d8-94fc-a96f43318821" providerId="ADAL" clId="{F7330E32-7247-4F0E-9873-E27508108499}" dt="2023-04-19T22:43:33.749" v="0" actId="18676"/>
        <pc:sldMkLst>
          <pc:docMk/>
          <pc:sldMk cId="4098320654" sldId="363"/>
        </pc:sldMkLst>
      </pc:sldChg>
      <pc:sldChg chg="del">
        <pc:chgData name="Bandyopadhyay, Rwitam" userId="384ca036-9392-41d8-94fc-a96f43318821" providerId="ADAL" clId="{F7330E32-7247-4F0E-9873-E27508108499}" dt="2023-04-19T22:43:33.749" v="0" actId="18676"/>
        <pc:sldMkLst>
          <pc:docMk/>
          <pc:sldMk cId="1414871799" sldId="364"/>
        </pc:sldMkLst>
      </pc:sldChg>
      <pc:sldChg chg="del">
        <pc:chgData name="Bandyopadhyay, Rwitam" userId="384ca036-9392-41d8-94fc-a96f43318821" providerId="ADAL" clId="{F7330E32-7247-4F0E-9873-E27508108499}" dt="2023-04-19T22:43:33.749" v="0" actId="18676"/>
        <pc:sldMkLst>
          <pc:docMk/>
          <pc:sldMk cId="1586905956" sldId="365"/>
        </pc:sldMkLst>
      </pc:sldChg>
      <pc:sldChg chg="del">
        <pc:chgData name="Bandyopadhyay, Rwitam" userId="384ca036-9392-41d8-94fc-a96f43318821" providerId="ADAL" clId="{F7330E32-7247-4F0E-9873-E27508108499}" dt="2023-04-19T22:43:38.703" v="2" actId="18676"/>
        <pc:sldMkLst>
          <pc:docMk/>
          <pc:sldMk cId="2602476684" sldId="366"/>
        </pc:sldMkLst>
      </pc:sldChg>
      <pc:sldChg chg="del">
        <pc:chgData name="Bandyopadhyay, Rwitam" userId="384ca036-9392-41d8-94fc-a96f43318821" providerId="ADAL" clId="{F7330E32-7247-4F0E-9873-E27508108499}" dt="2023-04-19T22:43:38.703" v="2" actId="18676"/>
        <pc:sldMkLst>
          <pc:docMk/>
          <pc:sldMk cId="70494296" sldId="367"/>
        </pc:sldMkLst>
      </pc:sldChg>
      <pc:sldChg chg="del">
        <pc:chgData name="Bandyopadhyay, Rwitam" userId="384ca036-9392-41d8-94fc-a96f43318821" providerId="ADAL" clId="{F7330E32-7247-4F0E-9873-E27508108499}" dt="2023-04-19T22:43:38.703" v="2" actId="18676"/>
        <pc:sldMkLst>
          <pc:docMk/>
          <pc:sldMk cId="466158427" sldId="368"/>
        </pc:sldMkLst>
      </pc:sldChg>
      <pc:sldChg chg="del">
        <pc:chgData name="Bandyopadhyay, Rwitam" userId="384ca036-9392-41d8-94fc-a96f43318821" providerId="ADAL" clId="{F7330E32-7247-4F0E-9873-E27508108499}" dt="2023-04-19T22:43:38.703" v="2" actId="18676"/>
        <pc:sldMkLst>
          <pc:docMk/>
          <pc:sldMk cId="3454985194" sldId="369"/>
        </pc:sldMkLst>
      </pc:sldChg>
      <pc:sldChg chg="del">
        <pc:chgData name="Bandyopadhyay, Rwitam" userId="384ca036-9392-41d8-94fc-a96f43318821" providerId="ADAL" clId="{F7330E32-7247-4F0E-9873-E27508108499}" dt="2023-04-19T22:43:38.703" v="2" actId="18676"/>
        <pc:sldMkLst>
          <pc:docMk/>
          <pc:sldMk cId="4204671698" sldId="370"/>
        </pc:sldMkLst>
      </pc:sldChg>
      <pc:sldChg chg="del">
        <pc:chgData name="Bandyopadhyay, Rwitam" userId="384ca036-9392-41d8-94fc-a96f43318821" providerId="ADAL" clId="{F7330E32-7247-4F0E-9873-E27508108499}" dt="2023-04-19T22:43:38.703" v="2" actId="18676"/>
        <pc:sldMkLst>
          <pc:docMk/>
          <pc:sldMk cId="2660361795" sldId="371"/>
        </pc:sldMkLst>
      </pc:sldChg>
      <pc:sldChg chg="del">
        <pc:chgData name="Bandyopadhyay, Rwitam" userId="384ca036-9392-41d8-94fc-a96f43318821" providerId="ADAL" clId="{F7330E32-7247-4F0E-9873-E27508108499}" dt="2023-04-19T22:43:38.703" v="2" actId="18676"/>
        <pc:sldMkLst>
          <pc:docMk/>
          <pc:sldMk cId="2899958651" sldId="372"/>
        </pc:sldMkLst>
      </pc:sldChg>
      <pc:sldChg chg="del">
        <pc:chgData name="Bandyopadhyay, Rwitam" userId="384ca036-9392-41d8-94fc-a96f43318821" providerId="ADAL" clId="{F7330E32-7247-4F0E-9873-E27508108499}" dt="2023-04-19T22:43:33.749" v="0" actId="18676"/>
        <pc:sldMkLst>
          <pc:docMk/>
          <pc:sldMk cId="47173850" sldId="373"/>
        </pc:sldMkLst>
      </pc:sldChg>
      <pc:sldChg chg="del">
        <pc:chgData name="Bandyopadhyay, Rwitam" userId="384ca036-9392-41d8-94fc-a96f43318821" providerId="ADAL" clId="{F7330E32-7247-4F0E-9873-E27508108499}" dt="2023-04-19T22:43:33.749" v="0" actId="18676"/>
        <pc:sldMkLst>
          <pc:docMk/>
          <pc:sldMk cId="4221591600" sldId="374"/>
        </pc:sldMkLst>
      </pc:sldChg>
      <pc:sldChg chg="del">
        <pc:chgData name="Bandyopadhyay, Rwitam" userId="384ca036-9392-41d8-94fc-a96f43318821" providerId="ADAL" clId="{F7330E32-7247-4F0E-9873-E27508108499}" dt="2023-04-19T22:43:33.749" v="0" actId="18676"/>
        <pc:sldMkLst>
          <pc:docMk/>
          <pc:sldMk cId="2551821906" sldId="375"/>
        </pc:sldMkLst>
      </pc:sldChg>
      <pc:sldChg chg="del">
        <pc:chgData name="Bandyopadhyay, Rwitam" userId="384ca036-9392-41d8-94fc-a96f43318821" providerId="ADAL" clId="{F7330E32-7247-4F0E-9873-E27508108499}" dt="2023-04-19T22:43:38.703" v="2" actId="18676"/>
        <pc:sldMkLst>
          <pc:docMk/>
          <pc:sldMk cId="3138288796" sldId="376"/>
        </pc:sldMkLst>
      </pc:sldChg>
      <pc:sldChg chg="del">
        <pc:chgData name="Bandyopadhyay, Rwitam" userId="384ca036-9392-41d8-94fc-a96f43318821" providerId="ADAL" clId="{F7330E32-7247-4F0E-9873-E27508108499}" dt="2023-04-19T22:43:38.703" v="2" actId="18676"/>
        <pc:sldMkLst>
          <pc:docMk/>
          <pc:sldMk cId="1956098189" sldId="377"/>
        </pc:sldMkLst>
      </pc:sldChg>
      <pc:sldChg chg="del">
        <pc:chgData name="Bandyopadhyay, Rwitam" userId="384ca036-9392-41d8-94fc-a96f43318821" providerId="ADAL" clId="{F7330E32-7247-4F0E-9873-E27508108499}" dt="2023-04-19T22:43:38.703" v="2" actId="18676"/>
        <pc:sldMkLst>
          <pc:docMk/>
          <pc:sldMk cId="461534162" sldId="378"/>
        </pc:sldMkLst>
      </pc:sldChg>
      <pc:sldChg chg="del">
        <pc:chgData name="Bandyopadhyay, Rwitam" userId="384ca036-9392-41d8-94fc-a96f43318821" providerId="ADAL" clId="{F7330E32-7247-4F0E-9873-E27508108499}" dt="2023-04-19T22:43:33.749" v="0" actId="18676"/>
        <pc:sldMkLst>
          <pc:docMk/>
          <pc:sldMk cId="1941547770" sldId="379"/>
        </pc:sldMkLst>
      </pc:sldChg>
      <pc:sldChg chg="del">
        <pc:chgData name="Bandyopadhyay, Rwitam" userId="384ca036-9392-41d8-94fc-a96f43318821" providerId="ADAL" clId="{F7330E32-7247-4F0E-9873-E27508108499}" dt="2023-04-19T22:43:33.749" v="0" actId="18676"/>
        <pc:sldMkLst>
          <pc:docMk/>
          <pc:sldMk cId="130249836" sldId="380"/>
        </pc:sldMkLst>
      </pc:sldChg>
      <pc:sldChg chg="del">
        <pc:chgData name="Bandyopadhyay, Rwitam" userId="384ca036-9392-41d8-94fc-a96f43318821" providerId="ADAL" clId="{F7330E32-7247-4F0E-9873-E27508108499}" dt="2023-04-19T22:43:33.749" v="0" actId="18676"/>
        <pc:sldMkLst>
          <pc:docMk/>
          <pc:sldMk cId="2381622554" sldId="381"/>
        </pc:sldMkLst>
      </pc:sldChg>
      <pc:sldChg chg="del">
        <pc:chgData name="Bandyopadhyay, Rwitam" userId="384ca036-9392-41d8-94fc-a96f43318821" providerId="ADAL" clId="{F7330E32-7247-4F0E-9873-E27508108499}" dt="2023-04-19T22:43:33.749" v="0" actId="18676"/>
        <pc:sldMkLst>
          <pc:docMk/>
          <pc:sldMk cId="1261360632" sldId="382"/>
        </pc:sldMkLst>
      </pc:sldChg>
      <pc:sldChg chg="del">
        <pc:chgData name="Bandyopadhyay, Rwitam" userId="384ca036-9392-41d8-94fc-a96f43318821" providerId="ADAL" clId="{F7330E32-7247-4F0E-9873-E27508108499}" dt="2023-04-19T22:43:33.749" v="0" actId="18676"/>
        <pc:sldMkLst>
          <pc:docMk/>
          <pc:sldMk cId="738029231" sldId="383"/>
        </pc:sldMkLst>
      </pc:sldChg>
      <pc:sldChg chg="del">
        <pc:chgData name="Bandyopadhyay, Rwitam" userId="384ca036-9392-41d8-94fc-a96f43318821" providerId="ADAL" clId="{F7330E32-7247-4F0E-9873-E27508108499}" dt="2023-04-19T22:43:33.749" v="0" actId="18676"/>
        <pc:sldMkLst>
          <pc:docMk/>
          <pc:sldMk cId="1506188793" sldId="384"/>
        </pc:sldMkLst>
      </pc:sldChg>
      <pc:sldChg chg="del">
        <pc:chgData name="Bandyopadhyay, Rwitam" userId="384ca036-9392-41d8-94fc-a96f43318821" providerId="ADAL" clId="{F7330E32-7247-4F0E-9873-E27508108499}" dt="2023-04-19T22:43:33.749" v="0" actId="18676"/>
        <pc:sldMkLst>
          <pc:docMk/>
          <pc:sldMk cId="1651571982" sldId="385"/>
        </pc:sldMkLst>
      </pc:sldChg>
      <pc:sldChg chg="del">
        <pc:chgData name="Bandyopadhyay, Rwitam" userId="384ca036-9392-41d8-94fc-a96f43318821" providerId="ADAL" clId="{F7330E32-7247-4F0E-9873-E27508108499}" dt="2023-04-19T22:43:35.546" v="1" actId="18676"/>
        <pc:sldMkLst>
          <pc:docMk/>
          <pc:sldMk cId="3600246906" sldId="386"/>
        </pc:sldMkLst>
      </pc:sldChg>
      <pc:sldChg chg="del">
        <pc:chgData name="Bandyopadhyay, Rwitam" userId="384ca036-9392-41d8-94fc-a96f43318821" providerId="ADAL" clId="{F7330E32-7247-4F0E-9873-E27508108499}" dt="2023-04-19T22:43:35.546" v="1" actId="18676"/>
        <pc:sldMkLst>
          <pc:docMk/>
          <pc:sldMk cId="502986910" sldId="387"/>
        </pc:sldMkLst>
      </pc:sldChg>
      <pc:sldChg chg="del">
        <pc:chgData name="Bandyopadhyay, Rwitam" userId="384ca036-9392-41d8-94fc-a96f43318821" providerId="ADAL" clId="{F7330E32-7247-4F0E-9873-E27508108499}" dt="2023-04-19T22:43:35.546" v="1" actId="18676"/>
        <pc:sldMkLst>
          <pc:docMk/>
          <pc:sldMk cId="1493123416" sldId="388"/>
        </pc:sldMkLst>
      </pc:sldChg>
      <pc:sldChg chg="del">
        <pc:chgData name="Bandyopadhyay, Rwitam" userId="384ca036-9392-41d8-94fc-a96f43318821" providerId="ADAL" clId="{F7330E32-7247-4F0E-9873-E27508108499}" dt="2023-04-19T22:43:35.546" v="1" actId="18676"/>
        <pc:sldMkLst>
          <pc:docMk/>
          <pc:sldMk cId="3407007291" sldId="389"/>
        </pc:sldMkLst>
      </pc:sldChg>
      <pc:sldMasterChg chg="delSldLayout modSldLayout">
        <pc:chgData name="Bandyopadhyay, Rwitam" userId="384ca036-9392-41d8-94fc-a96f43318821" providerId="ADAL" clId="{F7330E32-7247-4F0E-9873-E27508108499}" dt="2023-04-20T21:09:10.991" v="280" actId="14100"/>
        <pc:sldMasterMkLst>
          <pc:docMk/>
          <pc:sldMasterMk cId="3595336832" sldId="2147483708"/>
        </pc:sldMasterMkLst>
        <pc:sldLayoutChg chg="modSp mod">
          <pc:chgData name="Bandyopadhyay, Rwitam" userId="384ca036-9392-41d8-94fc-a96f43318821" providerId="ADAL" clId="{F7330E32-7247-4F0E-9873-E27508108499}" dt="2023-04-20T21:09:10.991" v="280" actId="14100"/>
          <pc:sldLayoutMkLst>
            <pc:docMk/>
            <pc:sldMasterMk cId="3595336832" sldId="2147483708"/>
            <pc:sldLayoutMk cId="1406754891" sldId="2147483720"/>
          </pc:sldLayoutMkLst>
          <pc:spChg chg="mod">
            <ac:chgData name="Bandyopadhyay, Rwitam" userId="384ca036-9392-41d8-94fc-a96f43318821" providerId="ADAL" clId="{F7330E32-7247-4F0E-9873-E27508108499}" dt="2023-04-20T21:09:07.458" v="279" actId="14100"/>
            <ac:spMkLst>
              <pc:docMk/>
              <pc:sldMasterMk cId="3595336832" sldId="2147483708"/>
              <pc:sldLayoutMk cId="1406754891" sldId="2147483720"/>
              <ac:spMk id="3" creationId="{00000000-0000-0000-0000-000000000000}"/>
            </ac:spMkLst>
          </pc:spChg>
          <pc:spChg chg="mod">
            <ac:chgData name="Bandyopadhyay, Rwitam" userId="384ca036-9392-41d8-94fc-a96f43318821" providerId="ADAL" clId="{F7330E32-7247-4F0E-9873-E27508108499}" dt="2023-04-20T21:09:10.991" v="280" actId="14100"/>
            <ac:spMkLst>
              <pc:docMk/>
              <pc:sldMasterMk cId="3595336832" sldId="2147483708"/>
              <pc:sldLayoutMk cId="1406754891" sldId="2147483720"/>
              <ac:spMk id="25" creationId="{9F798712-4535-8340-942F-27FFD5E3FE9B}"/>
            </ac:spMkLst>
          </pc:spChg>
        </pc:sldLayoutChg>
        <pc:sldLayoutChg chg="del">
          <pc:chgData name="Bandyopadhyay, Rwitam" userId="384ca036-9392-41d8-94fc-a96f43318821" providerId="ADAL" clId="{F7330E32-7247-4F0E-9873-E27508108499}" dt="2023-04-20T20:48:53.169" v="8" actId="47"/>
          <pc:sldLayoutMkLst>
            <pc:docMk/>
            <pc:sldMasterMk cId="3595336832" sldId="2147483708"/>
            <pc:sldLayoutMk cId="4098567284" sldId="2147483726"/>
          </pc:sldLayoutMkLst>
        </pc:sldLayoutChg>
        <pc:sldLayoutChg chg="del">
          <pc:chgData name="Bandyopadhyay, Rwitam" userId="384ca036-9392-41d8-94fc-a96f43318821" providerId="ADAL" clId="{F7330E32-7247-4F0E-9873-E27508108499}" dt="2023-04-20T20:52:17.768" v="91" actId="47"/>
          <pc:sldLayoutMkLst>
            <pc:docMk/>
            <pc:sldMasterMk cId="3595336832" sldId="2147483708"/>
            <pc:sldLayoutMk cId="2810612486" sldId="2147483727"/>
          </pc:sldLayoutMkLst>
        </pc:sldLayoutChg>
        <pc:sldLayoutChg chg="del">
          <pc:chgData name="Bandyopadhyay, Rwitam" userId="384ca036-9392-41d8-94fc-a96f43318821" providerId="ADAL" clId="{F7330E32-7247-4F0E-9873-E27508108499}" dt="2023-04-20T20:52:17.768" v="91" actId="47"/>
          <pc:sldLayoutMkLst>
            <pc:docMk/>
            <pc:sldMasterMk cId="3595336832" sldId="2147483708"/>
            <pc:sldLayoutMk cId="3323309418" sldId="2147483728"/>
          </pc:sldLayoutMkLst>
        </pc:sldLayoutChg>
      </pc:sldMasterChg>
    </pc:docChg>
  </pc:docChgLst>
  <pc:docChgLst>
    <pc:chgData name="Vemula, Satya Sai Bharath" userId="S::vsatyasa@purdue.edu::30b30e1c-8f03-480b-b8ea-4431440b0c82" providerId="AD" clId="Web-{146B100A-40D2-DC69-B198-769866147D69}"/>
    <pc:docChg chg="addSld delSld modSld sldOrd modSection">
      <pc:chgData name="Vemula, Satya Sai Bharath" userId="S::vsatyasa@purdue.edu::30b30e1c-8f03-480b-b8ea-4431440b0c82" providerId="AD" clId="Web-{146B100A-40D2-DC69-B198-769866147D69}" dt="2023-03-24T06:16:08.399" v="1056" actId="1076"/>
      <pc:docMkLst>
        <pc:docMk/>
      </pc:docMkLst>
      <pc:sldChg chg="addSp modSp">
        <pc:chgData name="Vemula, Satya Sai Bharath" userId="S::vsatyasa@purdue.edu::30b30e1c-8f03-480b-b8ea-4431440b0c82" providerId="AD" clId="Web-{146B100A-40D2-DC69-B198-769866147D69}" dt="2023-03-23T21:11:18.839" v="378" actId="14100"/>
        <pc:sldMkLst>
          <pc:docMk/>
          <pc:sldMk cId="618709" sldId="296"/>
        </pc:sldMkLst>
        <pc:spChg chg="add mod">
          <ac:chgData name="Vemula, Satya Sai Bharath" userId="S::vsatyasa@purdue.edu::30b30e1c-8f03-480b-b8ea-4431440b0c82" providerId="AD" clId="Web-{146B100A-40D2-DC69-B198-769866147D69}" dt="2023-03-23T21:11:18.839" v="378" actId="14100"/>
          <ac:spMkLst>
            <pc:docMk/>
            <pc:sldMk cId="618709" sldId="296"/>
            <ac:spMk id="3" creationId="{708AFC8A-9D88-DFDA-419E-DCA3A6C86E75}"/>
          </ac:spMkLst>
        </pc:spChg>
      </pc:sldChg>
      <pc:sldChg chg="addSp delSp modSp">
        <pc:chgData name="Vemula, Satya Sai Bharath" userId="S::vsatyasa@purdue.edu::30b30e1c-8f03-480b-b8ea-4431440b0c82" providerId="AD" clId="Web-{146B100A-40D2-DC69-B198-769866147D69}" dt="2023-03-23T21:05:42.973" v="367" actId="1076"/>
        <pc:sldMkLst>
          <pc:docMk/>
          <pc:sldMk cId="2990757710" sldId="297"/>
        </pc:sldMkLst>
        <pc:spChg chg="mod">
          <ac:chgData name="Vemula, Satya Sai Bharath" userId="S::vsatyasa@purdue.edu::30b30e1c-8f03-480b-b8ea-4431440b0c82" providerId="AD" clId="Web-{146B100A-40D2-DC69-B198-769866147D69}" dt="2023-03-23T20:38:53.770" v="320" actId="20577"/>
          <ac:spMkLst>
            <pc:docMk/>
            <pc:sldMk cId="2990757710" sldId="297"/>
            <ac:spMk id="4" creationId="{D9E260A4-D036-1D77-F265-4708B8677806}"/>
          </ac:spMkLst>
        </pc:spChg>
        <pc:picChg chg="add del mod">
          <ac:chgData name="Vemula, Satya Sai Bharath" userId="S::vsatyasa@purdue.edu::30b30e1c-8f03-480b-b8ea-4431440b0c82" providerId="AD" clId="Web-{146B100A-40D2-DC69-B198-769866147D69}" dt="2023-03-23T21:03:46.721" v="361"/>
          <ac:picMkLst>
            <pc:docMk/>
            <pc:sldMk cId="2990757710" sldId="297"/>
            <ac:picMk id="3" creationId="{A740E053-9085-DB4C-C402-709881A03898}"/>
          </ac:picMkLst>
        </pc:picChg>
        <pc:picChg chg="add mod">
          <ac:chgData name="Vemula, Satya Sai Bharath" userId="S::vsatyasa@purdue.edu::30b30e1c-8f03-480b-b8ea-4431440b0c82" providerId="AD" clId="Web-{146B100A-40D2-DC69-B198-769866147D69}" dt="2023-03-23T21:05:42.973" v="367" actId="1076"/>
          <ac:picMkLst>
            <pc:docMk/>
            <pc:sldMk cId="2990757710" sldId="297"/>
            <ac:picMk id="7" creationId="{68F8FA11-93D9-324B-8609-94A42DD28A8B}"/>
          </ac:picMkLst>
        </pc:picChg>
      </pc:sldChg>
      <pc:sldChg chg="addSp delSp modSp">
        <pc:chgData name="Vemula, Satya Sai Bharath" userId="S::vsatyasa@purdue.edu::30b30e1c-8f03-480b-b8ea-4431440b0c82" providerId="AD" clId="Web-{146B100A-40D2-DC69-B198-769866147D69}" dt="2023-03-24T00:17:33.714" v="403" actId="1076"/>
        <pc:sldMkLst>
          <pc:docMk/>
          <pc:sldMk cId="3335012161" sldId="298"/>
        </pc:sldMkLst>
        <pc:spChg chg="mod">
          <ac:chgData name="Vemula, Satya Sai Bharath" userId="S::vsatyasa@purdue.edu::30b30e1c-8f03-480b-b8ea-4431440b0c82" providerId="AD" clId="Web-{146B100A-40D2-DC69-B198-769866147D69}" dt="2023-03-23T20:39:00.005" v="329" actId="20577"/>
          <ac:spMkLst>
            <pc:docMk/>
            <pc:sldMk cId="3335012161" sldId="298"/>
            <ac:spMk id="4" creationId="{D9E260A4-D036-1D77-F265-4708B8677806}"/>
          </ac:spMkLst>
        </pc:spChg>
        <pc:picChg chg="add mod">
          <ac:chgData name="Vemula, Satya Sai Bharath" userId="S::vsatyasa@purdue.edu::30b30e1c-8f03-480b-b8ea-4431440b0c82" providerId="AD" clId="Web-{146B100A-40D2-DC69-B198-769866147D69}" dt="2023-03-23T21:19:36.786" v="382" actId="1076"/>
          <ac:picMkLst>
            <pc:docMk/>
            <pc:sldMk cId="3335012161" sldId="298"/>
            <ac:picMk id="3" creationId="{6DA9BC46-C264-6438-C78A-D9C2E23038F8}"/>
          </ac:picMkLst>
        </pc:picChg>
        <pc:picChg chg="del">
          <ac:chgData name="Vemula, Satya Sai Bharath" userId="S::vsatyasa@purdue.edu::30b30e1c-8f03-480b-b8ea-4431440b0c82" providerId="AD" clId="Web-{146B100A-40D2-DC69-B198-769866147D69}" dt="2023-03-24T00:17:25.292" v="400"/>
          <ac:picMkLst>
            <pc:docMk/>
            <pc:sldMk cId="3335012161" sldId="298"/>
            <ac:picMk id="7" creationId="{A870B9BD-5C74-1660-A622-AFE2071C2CB7}"/>
          </ac:picMkLst>
        </pc:picChg>
        <pc:picChg chg="mod">
          <ac:chgData name="Vemula, Satya Sai Bharath" userId="S::vsatyasa@purdue.edu::30b30e1c-8f03-480b-b8ea-4431440b0c82" providerId="AD" clId="Web-{146B100A-40D2-DC69-B198-769866147D69}" dt="2023-03-24T00:17:33.714" v="403"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146B100A-40D2-DC69-B198-769866147D69}" dt="2023-03-24T05:52:44.230" v="1032" actId="20577"/>
        <pc:sldMkLst>
          <pc:docMk/>
          <pc:sldMk cId="779235387" sldId="300"/>
        </pc:sldMkLst>
        <pc:spChg chg="add mod">
          <ac:chgData name="Vemula, Satya Sai Bharath" userId="S::vsatyasa@purdue.edu::30b30e1c-8f03-480b-b8ea-4431440b0c82" providerId="AD" clId="Web-{146B100A-40D2-DC69-B198-769866147D69}" dt="2023-03-24T05:52:44.230" v="1032" actId="20577"/>
          <ac:spMkLst>
            <pc:docMk/>
            <pc:sldMk cId="779235387" sldId="300"/>
            <ac:spMk id="8" creationId="{72C778A0-CDF1-0EC5-1006-0B839161A73E}"/>
          </ac:spMkLst>
        </pc:spChg>
        <pc:picChg chg="mod">
          <ac:chgData name="Vemula, Satya Sai Bharath" userId="S::vsatyasa@purdue.edu::30b30e1c-8f03-480b-b8ea-4431440b0c82" providerId="AD" clId="Web-{146B100A-40D2-DC69-B198-769866147D69}" dt="2023-03-24T05:52:36.917" v="1030" actId="1076"/>
          <ac:picMkLst>
            <pc:docMk/>
            <pc:sldMk cId="779235387" sldId="300"/>
            <ac:picMk id="3" creationId="{606352B2-1418-32B1-A896-8A1AAC97A0B0}"/>
          </ac:picMkLst>
        </pc:picChg>
      </pc:sldChg>
      <pc:sldChg chg="addSp modSp">
        <pc:chgData name="Vemula, Satya Sai Bharath" userId="S::vsatyasa@purdue.edu::30b30e1c-8f03-480b-b8ea-4431440b0c82" providerId="AD" clId="Web-{146B100A-40D2-DC69-B198-769866147D69}" dt="2023-03-24T06:16:08.399" v="1056" actId="1076"/>
        <pc:sldMkLst>
          <pc:docMk/>
          <pc:sldMk cId="826844400" sldId="304"/>
        </pc:sldMkLst>
        <pc:picChg chg="add mod">
          <ac:chgData name="Vemula, Satya Sai Bharath" userId="S::vsatyasa@purdue.edu::30b30e1c-8f03-480b-b8ea-4431440b0c82" providerId="AD" clId="Web-{146B100A-40D2-DC69-B198-769866147D69}" dt="2023-03-24T06:16:08.399" v="1056" actId="1076"/>
          <ac:picMkLst>
            <pc:docMk/>
            <pc:sldMk cId="826844400" sldId="304"/>
            <ac:picMk id="3" creationId="{D4564DC5-60DA-74D4-691F-9023BB81FD8B}"/>
          </ac:picMkLst>
        </pc:picChg>
        <pc:picChg chg="add mod">
          <ac:chgData name="Vemula, Satya Sai Bharath" userId="S::vsatyasa@purdue.edu::30b30e1c-8f03-480b-b8ea-4431440b0c82" providerId="AD" clId="Web-{146B100A-40D2-DC69-B198-769866147D69}" dt="2023-03-24T06:15:58.086" v="1055" actId="1076"/>
          <ac:picMkLst>
            <pc:docMk/>
            <pc:sldMk cId="826844400" sldId="304"/>
            <ac:picMk id="7" creationId="{02EA2AF2-3C1A-6C39-6363-CF48A403FDEC}"/>
          </ac:picMkLst>
        </pc:picChg>
      </pc:sldChg>
      <pc:sldChg chg="modSp del ord">
        <pc:chgData name="Vemula, Satya Sai Bharath" userId="S::vsatyasa@purdue.edu::30b30e1c-8f03-480b-b8ea-4431440b0c82" providerId="AD" clId="Web-{146B100A-40D2-DC69-B198-769866147D69}" dt="2023-03-23T20:48:07.156" v="339"/>
        <pc:sldMkLst>
          <pc:docMk/>
          <pc:sldMk cId="1364585941" sldId="306"/>
        </pc:sldMkLst>
        <pc:spChg chg="mod">
          <ac:chgData name="Vemula, Satya Sai Bharath" userId="S::vsatyasa@purdue.edu::30b30e1c-8f03-480b-b8ea-4431440b0c82" providerId="AD" clId="Web-{146B100A-40D2-DC69-B198-769866147D69}" dt="2023-03-23T20:44:33.839" v="338" actId="20577"/>
          <ac:spMkLst>
            <pc:docMk/>
            <pc:sldMk cId="1364585941" sldId="306"/>
            <ac:spMk id="4" creationId="{D9E260A4-D036-1D77-F265-4708B8677806}"/>
          </ac:spMkLst>
        </pc:spChg>
      </pc:sldChg>
      <pc:sldChg chg="addSp delSp modSp new">
        <pc:chgData name="Vemula, Satya Sai Bharath" userId="S::vsatyasa@purdue.edu::30b30e1c-8f03-480b-b8ea-4431440b0c82" providerId="AD" clId="Web-{146B100A-40D2-DC69-B198-769866147D69}" dt="2023-03-24T02:03:04.380" v="721" actId="20577"/>
        <pc:sldMkLst>
          <pc:docMk/>
          <pc:sldMk cId="2442839371" sldId="313"/>
        </pc:sldMkLst>
        <pc:spChg chg="mod">
          <ac:chgData name="Vemula, Satya Sai Bharath" userId="S::vsatyasa@purdue.edu::30b30e1c-8f03-480b-b8ea-4431440b0c82" providerId="AD" clId="Web-{146B100A-40D2-DC69-B198-769866147D69}" dt="2023-03-23T20:48:23.859" v="348" actId="20577"/>
          <ac:spMkLst>
            <pc:docMk/>
            <pc:sldMk cId="2442839371" sldId="313"/>
            <ac:spMk id="2" creationId="{3E116B05-C2C2-7A73-F224-C07858D94993}"/>
          </ac:spMkLst>
        </pc:spChg>
        <pc:spChg chg="mod">
          <ac:chgData name="Vemula, Satya Sai Bharath" userId="S::vsatyasa@purdue.edu::30b30e1c-8f03-480b-b8ea-4431440b0c82" providerId="AD" clId="Web-{146B100A-40D2-DC69-B198-769866147D69}" dt="2023-03-24T02:03:04.380" v="721" actId="20577"/>
          <ac:spMkLst>
            <pc:docMk/>
            <pc:sldMk cId="2442839371" sldId="313"/>
            <ac:spMk id="3" creationId="{E72091C4-6864-2C63-5377-465E78A27F05}"/>
          </ac:spMkLst>
        </pc:spChg>
        <pc:spChg chg="del mod">
          <ac:chgData name="Vemula, Satya Sai Bharath" userId="S::vsatyasa@purdue.edu::30b30e1c-8f03-480b-b8ea-4431440b0c82" providerId="AD" clId="Web-{146B100A-40D2-DC69-B198-769866147D69}" dt="2023-03-23T20:49:42.845" v="355"/>
          <ac:spMkLst>
            <pc:docMk/>
            <pc:sldMk cId="2442839371" sldId="313"/>
            <ac:spMk id="4" creationId="{4A02965A-A250-3E82-6F43-57BEAFBB0368}"/>
          </ac:spMkLst>
        </pc:spChg>
        <pc:spChg chg="add mod">
          <ac:chgData name="Vemula, Satya Sai Bharath" userId="S::vsatyasa@purdue.edu::30b30e1c-8f03-480b-b8ea-4431440b0c82" providerId="AD" clId="Web-{146B100A-40D2-DC69-B198-769866147D69}" dt="2023-03-24T02:02:01.284" v="705" actId="20577"/>
          <ac:spMkLst>
            <pc:docMk/>
            <pc:sldMk cId="2442839371" sldId="313"/>
            <ac:spMk id="8" creationId="{E685CADB-A04B-D7D9-392F-180E9E078C3C}"/>
          </ac:spMkLst>
        </pc:spChg>
        <pc:picChg chg="add mod">
          <ac:chgData name="Vemula, Satya Sai Bharath" userId="S::vsatyasa@purdue.edu::30b30e1c-8f03-480b-b8ea-4431440b0c82" providerId="AD" clId="Web-{146B100A-40D2-DC69-B198-769866147D69}" dt="2023-03-24T01:59:26.966" v="703" actId="1076"/>
          <ac:picMkLst>
            <pc:docMk/>
            <pc:sldMk cId="2442839371" sldId="313"/>
            <ac:picMk id="4" creationId="{47DD52AD-7C2A-2E91-CE4B-BDCF7C388E2F}"/>
          </ac:picMkLst>
        </pc:picChg>
      </pc:sldChg>
      <pc:sldChg chg="addSp modSp">
        <pc:chgData name="Vemula, Satya Sai Bharath" userId="S::vsatyasa@purdue.edu::30b30e1c-8f03-480b-b8ea-4431440b0c82" providerId="AD" clId="Web-{146B100A-40D2-DC69-B198-769866147D69}" dt="2023-03-24T00:00:23.949" v="398" actId="1076"/>
        <pc:sldMkLst>
          <pc:docMk/>
          <pc:sldMk cId="3933870123" sldId="316"/>
        </pc:sldMkLst>
        <pc:picChg chg="add mod">
          <ac:chgData name="Vemula, Satya Sai Bharath" userId="S::vsatyasa@purdue.edu::30b30e1c-8f03-480b-b8ea-4431440b0c82" providerId="AD" clId="Web-{146B100A-40D2-DC69-B198-769866147D69}" dt="2023-03-24T00:00:23.949" v="398" actId="1076"/>
          <ac:picMkLst>
            <pc:docMk/>
            <pc:sldMk cId="3933870123" sldId="316"/>
            <ac:picMk id="3" creationId="{130BBF63-B90F-7193-9EEB-6F1ABF534E75}"/>
          </ac:picMkLst>
        </pc:picChg>
      </pc:sldChg>
      <pc:sldChg chg="ord">
        <pc:chgData name="Vemula, Satya Sai Bharath" userId="S::vsatyasa@purdue.edu::30b30e1c-8f03-480b-b8ea-4431440b0c82" providerId="AD" clId="Web-{146B100A-40D2-DC69-B198-769866147D69}" dt="2023-03-24T02:04:10.304" v="722"/>
        <pc:sldMkLst>
          <pc:docMk/>
          <pc:sldMk cId="3204225909" sldId="317"/>
        </pc:sldMkLst>
      </pc:sldChg>
    </pc:docChg>
  </pc:docChgLst>
  <pc:docChgLst>
    <pc:chgData name="Vemula, Satya Sai Bharath" userId="S::vsatyasa@purdue.edu::30b30e1c-8f03-480b-b8ea-4431440b0c82" providerId="AD" clId="Web-{DC4E80ED-C9D4-3D5B-C66E-4DCF8B850EEF}"/>
    <pc:docChg chg="addSld modSld sldOrd modSection">
      <pc:chgData name="Vemula, Satya Sai Bharath" userId="S::vsatyasa@purdue.edu::30b30e1c-8f03-480b-b8ea-4431440b0c82" providerId="AD" clId="Web-{DC4E80ED-C9D4-3D5B-C66E-4DCF8B850EEF}" dt="2023-04-15T20:52:13.454" v="20" actId="1076"/>
      <pc:docMkLst>
        <pc:docMk/>
      </pc:docMkLst>
      <pc:sldChg chg="ord">
        <pc:chgData name="Vemula, Satya Sai Bharath" userId="S::vsatyasa@purdue.edu::30b30e1c-8f03-480b-b8ea-4431440b0c82" providerId="AD" clId="Web-{DC4E80ED-C9D4-3D5B-C66E-4DCF8B850EEF}" dt="2023-04-15T20:37:21.038" v="0"/>
        <pc:sldMkLst>
          <pc:docMk/>
          <pc:sldMk cId="2624822586" sldId="357"/>
        </pc:sldMkLst>
      </pc:sldChg>
      <pc:sldChg chg="addSp delSp modSp new">
        <pc:chgData name="Vemula, Satya Sai Bharath" userId="S::vsatyasa@purdue.edu::30b30e1c-8f03-480b-b8ea-4431440b0c82" providerId="AD" clId="Web-{DC4E80ED-C9D4-3D5B-C66E-4DCF8B850EEF}" dt="2023-04-15T20:42:30.375" v="7" actId="1076"/>
        <pc:sldMkLst>
          <pc:docMk/>
          <pc:sldMk cId="4098320654" sldId="363"/>
        </pc:sldMkLst>
        <pc:spChg chg="del">
          <ac:chgData name="Vemula, Satya Sai Bharath" userId="S::vsatyasa@purdue.edu::30b30e1c-8f03-480b-b8ea-4431440b0c82" providerId="AD" clId="Web-{DC4E80ED-C9D4-3D5B-C66E-4DCF8B850EEF}" dt="2023-04-15T20:42:24.687" v="4"/>
          <ac:spMkLst>
            <pc:docMk/>
            <pc:sldMk cId="4098320654" sldId="363"/>
            <ac:spMk id="3" creationId="{F5EE3C82-3036-7AA9-09ED-0D8FB75DD9F0}"/>
          </ac:spMkLst>
        </pc:spChg>
        <pc:spChg chg="del">
          <ac:chgData name="Vemula, Satya Sai Bharath" userId="S::vsatyasa@purdue.edu::30b30e1c-8f03-480b-b8ea-4431440b0c82" providerId="AD" clId="Web-{DC4E80ED-C9D4-3D5B-C66E-4DCF8B850EEF}" dt="2023-04-15T20:42:22.515" v="3"/>
          <ac:spMkLst>
            <pc:docMk/>
            <pc:sldMk cId="4098320654" sldId="363"/>
            <ac:spMk id="4" creationId="{68F13C22-6DA7-5673-A248-8CF5111E09F3}"/>
          </ac:spMkLst>
        </pc:spChg>
        <pc:picChg chg="add mod">
          <ac:chgData name="Vemula, Satya Sai Bharath" userId="S::vsatyasa@purdue.edu::30b30e1c-8f03-480b-b8ea-4431440b0c82" providerId="AD" clId="Web-{DC4E80ED-C9D4-3D5B-C66E-4DCF8B850EEF}" dt="2023-04-15T20:42:30.375" v="7" actId="1076"/>
          <ac:picMkLst>
            <pc:docMk/>
            <pc:sldMk cId="4098320654" sldId="363"/>
            <ac:picMk id="7" creationId="{C933D29C-772C-590A-5D0A-D4F901A6BE20}"/>
          </ac:picMkLst>
        </pc:picChg>
      </pc:sldChg>
      <pc:sldChg chg="addSp delSp modSp add replId">
        <pc:chgData name="Vemula, Satya Sai Bharath" userId="S::vsatyasa@purdue.edu::30b30e1c-8f03-480b-b8ea-4431440b0c82" providerId="AD" clId="Web-{DC4E80ED-C9D4-3D5B-C66E-4DCF8B850EEF}" dt="2023-04-15T20:48:17.104" v="13" actId="1076"/>
        <pc:sldMkLst>
          <pc:docMk/>
          <pc:sldMk cId="1414871799" sldId="364"/>
        </pc:sldMkLst>
        <pc:picChg chg="add mod">
          <ac:chgData name="Vemula, Satya Sai Bharath" userId="S::vsatyasa@purdue.edu::30b30e1c-8f03-480b-b8ea-4431440b0c82" providerId="AD" clId="Web-{DC4E80ED-C9D4-3D5B-C66E-4DCF8B850EEF}" dt="2023-04-15T20:48:17.104" v="13" actId="1076"/>
          <ac:picMkLst>
            <pc:docMk/>
            <pc:sldMk cId="1414871799" sldId="364"/>
            <ac:picMk id="3" creationId="{3EBDDA48-3EDA-F83E-F12D-3C5D58545351}"/>
          </ac:picMkLst>
        </pc:picChg>
        <pc:picChg chg="del">
          <ac:chgData name="Vemula, Satya Sai Bharath" userId="S::vsatyasa@purdue.edu::30b30e1c-8f03-480b-b8ea-4431440b0c82" providerId="AD" clId="Web-{DC4E80ED-C9D4-3D5B-C66E-4DCF8B850EEF}" dt="2023-04-15T20:42:49.110" v="9"/>
          <ac:picMkLst>
            <pc:docMk/>
            <pc:sldMk cId="1414871799" sldId="364"/>
            <ac:picMk id="7" creationId="{C933D29C-772C-590A-5D0A-D4F901A6BE20}"/>
          </ac:picMkLst>
        </pc:picChg>
      </pc:sldChg>
      <pc:sldChg chg="addSp delSp modSp add replId">
        <pc:chgData name="Vemula, Satya Sai Bharath" userId="S::vsatyasa@purdue.edu::30b30e1c-8f03-480b-b8ea-4431440b0c82" providerId="AD" clId="Web-{DC4E80ED-C9D4-3D5B-C66E-4DCF8B850EEF}" dt="2023-04-15T20:52:13.454" v="20" actId="1076"/>
        <pc:sldMkLst>
          <pc:docMk/>
          <pc:sldMk cId="1586905956" sldId="365"/>
        </pc:sldMkLst>
        <pc:picChg chg="del">
          <ac:chgData name="Vemula, Satya Sai Bharath" userId="S::vsatyasa@purdue.edu::30b30e1c-8f03-480b-b8ea-4431440b0c82" providerId="AD" clId="Web-{DC4E80ED-C9D4-3D5B-C66E-4DCF8B850EEF}" dt="2023-04-15T20:50:29.889" v="15"/>
          <ac:picMkLst>
            <pc:docMk/>
            <pc:sldMk cId="1586905956" sldId="365"/>
            <ac:picMk id="3" creationId="{3EBDDA48-3EDA-F83E-F12D-3C5D58545351}"/>
          </ac:picMkLst>
        </pc:picChg>
        <pc:picChg chg="add mod">
          <ac:chgData name="Vemula, Satya Sai Bharath" userId="S::vsatyasa@purdue.edu::30b30e1c-8f03-480b-b8ea-4431440b0c82" providerId="AD" clId="Web-{DC4E80ED-C9D4-3D5B-C66E-4DCF8B850EEF}" dt="2023-04-15T20:52:13.454" v="20" actId="1076"/>
          <ac:picMkLst>
            <pc:docMk/>
            <pc:sldMk cId="1586905956" sldId="365"/>
            <ac:picMk id="4" creationId="{A9192D93-3EE2-69EE-E514-26A712971A25}"/>
          </ac:picMkLst>
        </pc:picChg>
      </pc:sldChg>
    </pc:docChg>
  </pc:docChgLst>
  <pc:docChgLst>
    <pc:chgData name="Pandey, Shubham" userId="S::pandey71@purdue.edu::910ecc56-24bf-4013-bc6b-b9d993b73f86" providerId="AD" clId="Web-{97BC5DAE-A5EA-3855-AE06-FB91C904E200}"/>
    <pc:docChg chg="addSld modSld modSection">
      <pc:chgData name="Pandey, Shubham" userId="S::pandey71@purdue.edu::910ecc56-24bf-4013-bc6b-b9d993b73f86" providerId="AD" clId="Web-{97BC5DAE-A5EA-3855-AE06-FB91C904E200}" dt="2023-04-17T00:30:47.192" v="452"/>
      <pc:docMkLst>
        <pc:docMk/>
      </pc:docMkLst>
      <pc:sldChg chg="addAnim delAnim modAnim">
        <pc:chgData name="Pandey, Shubham" userId="S::pandey71@purdue.edu::910ecc56-24bf-4013-bc6b-b9d993b73f86" providerId="AD" clId="Web-{97BC5DAE-A5EA-3855-AE06-FB91C904E200}" dt="2023-04-17T00:30:47.192" v="452"/>
        <pc:sldMkLst>
          <pc:docMk/>
          <pc:sldMk cId="3649390801" sldId="361"/>
        </pc:sldMkLst>
      </pc:sldChg>
      <pc:sldChg chg="addAnim delAnim modAnim">
        <pc:chgData name="Pandey, Shubham" userId="S::pandey71@purdue.edu::910ecc56-24bf-4013-bc6b-b9d993b73f86" providerId="AD" clId="Web-{97BC5DAE-A5EA-3855-AE06-FB91C904E200}" dt="2023-04-17T00:30:34.832" v="442"/>
        <pc:sldMkLst>
          <pc:docMk/>
          <pc:sldMk cId="1388666981" sldId="362"/>
        </pc:sldMkLst>
      </pc:sldChg>
      <pc:sldChg chg="modNotes">
        <pc:chgData name="Pandey, Shubham" userId="S::pandey71@purdue.edu::910ecc56-24bf-4013-bc6b-b9d993b73f86" providerId="AD" clId="Web-{97BC5DAE-A5EA-3855-AE06-FB91C904E200}" dt="2023-04-17T00:19:09.127" v="346"/>
        <pc:sldMkLst>
          <pc:docMk/>
          <pc:sldMk cId="70494296" sldId="367"/>
        </pc:sldMkLst>
      </pc:sldChg>
      <pc:sldChg chg="addSp delSp modSp modNotes">
        <pc:chgData name="Pandey, Shubham" userId="S::pandey71@purdue.edu::910ecc56-24bf-4013-bc6b-b9d993b73f86" providerId="AD" clId="Web-{97BC5DAE-A5EA-3855-AE06-FB91C904E200}" dt="2023-04-17T00:16:53.952" v="264"/>
        <pc:sldMkLst>
          <pc:docMk/>
          <pc:sldMk cId="2899958651" sldId="372"/>
        </pc:sldMkLst>
        <pc:spChg chg="add mod">
          <ac:chgData name="Pandey, Shubham" userId="S::pandey71@purdue.edu::910ecc56-24bf-4013-bc6b-b9d993b73f86" providerId="AD" clId="Web-{97BC5DAE-A5EA-3855-AE06-FB91C904E200}" dt="2023-04-17T00:11:23.569" v="99" actId="20577"/>
          <ac:spMkLst>
            <pc:docMk/>
            <pc:sldMk cId="2899958651" sldId="372"/>
            <ac:spMk id="5" creationId="{DD4133BA-9621-46BF-7343-75B19C9CAF28}"/>
          </ac:spMkLst>
        </pc:spChg>
        <pc:picChg chg="add del mod">
          <ac:chgData name="Pandey, Shubham" userId="S::pandey71@purdue.edu::910ecc56-24bf-4013-bc6b-b9d993b73f86" providerId="AD" clId="Web-{97BC5DAE-A5EA-3855-AE06-FB91C904E200}" dt="2023-04-17T00:10:04.130" v="50"/>
          <ac:picMkLst>
            <pc:docMk/>
            <pc:sldMk cId="2899958651" sldId="372"/>
            <ac:picMk id="3" creationId="{E813BCDF-E93B-91C0-C47A-381AAC568D2E}"/>
          </ac:picMkLst>
        </pc:picChg>
      </pc:sldChg>
      <pc:sldChg chg="addSp modSp add replId addAnim delAnim modAnim modNotes">
        <pc:chgData name="Pandey, Shubham" userId="S::pandey71@purdue.edu::910ecc56-24bf-4013-bc6b-b9d993b73f86" providerId="AD" clId="Web-{97BC5DAE-A5EA-3855-AE06-FB91C904E200}" dt="2023-04-17T00:30:14.332" v="426"/>
        <pc:sldMkLst>
          <pc:docMk/>
          <pc:sldMk cId="3138288796" sldId="376"/>
        </pc:sldMkLst>
        <pc:spChg chg="add mod">
          <ac:chgData name="Pandey, Shubham" userId="S::pandey71@purdue.edu::910ecc56-24bf-4013-bc6b-b9d993b73f86" providerId="AD" clId="Web-{97BC5DAE-A5EA-3855-AE06-FB91C904E200}" dt="2023-04-17T00:14:15.073" v="232" actId="14100"/>
          <ac:spMkLst>
            <pc:docMk/>
            <pc:sldMk cId="3138288796" sldId="376"/>
            <ac:spMk id="4" creationId="{056EF227-C152-2551-0D61-C396987CE13F}"/>
          </ac:spMkLst>
        </pc:spChg>
        <pc:spChg chg="add mod">
          <ac:chgData name="Pandey, Shubham" userId="S::pandey71@purdue.edu::910ecc56-24bf-4013-bc6b-b9d993b73f86" providerId="AD" clId="Web-{97BC5DAE-A5EA-3855-AE06-FB91C904E200}" dt="2023-04-17T00:14:32.042" v="239" actId="20577"/>
          <ac:spMkLst>
            <pc:docMk/>
            <pc:sldMk cId="3138288796" sldId="376"/>
            <ac:spMk id="5" creationId="{92E686D7-B96A-EB2F-6F80-506A961BCEA1}"/>
          </ac:spMkLst>
        </pc:spChg>
        <pc:spChg chg="add mod">
          <ac:chgData name="Pandey, Shubham" userId="S::pandey71@purdue.edu::910ecc56-24bf-4013-bc6b-b9d993b73f86" providerId="AD" clId="Web-{97BC5DAE-A5EA-3855-AE06-FB91C904E200}" dt="2023-04-17T00:15:37.247" v="250" actId="1076"/>
          <ac:spMkLst>
            <pc:docMk/>
            <pc:sldMk cId="3138288796" sldId="376"/>
            <ac:spMk id="8" creationId="{8F879749-6336-A23D-C769-C9977E64BEAA}"/>
          </ac:spMkLst>
        </pc:spChg>
        <pc:spChg chg="add mod">
          <ac:chgData name="Pandey, Shubham" userId="S::pandey71@purdue.edu::910ecc56-24bf-4013-bc6b-b9d993b73f86" providerId="AD" clId="Web-{97BC5DAE-A5EA-3855-AE06-FB91C904E200}" dt="2023-04-17T00:16:18.623" v="258" actId="20577"/>
          <ac:spMkLst>
            <pc:docMk/>
            <pc:sldMk cId="3138288796" sldId="376"/>
            <ac:spMk id="9" creationId="{2E89D8F6-2261-58B2-BE8B-DB98491C498F}"/>
          </ac:spMkLst>
        </pc:spChg>
      </pc:sldChg>
      <pc:sldChg chg="addSp delSp modSp add replId modNotes">
        <pc:chgData name="Pandey, Shubham" userId="S::pandey71@purdue.edu::910ecc56-24bf-4013-bc6b-b9d993b73f86" providerId="AD" clId="Web-{97BC5DAE-A5EA-3855-AE06-FB91C904E200}" dt="2023-04-17T00:22:57.179" v="384" actId="1076"/>
        <pc:sldMkLst>
          <pc:docMk/>
          <pc:sldMk cId="1956098189" sldId="377"/>
        </pc:sldMkLst>
        <pc:spChg chg="mod">
          <ac:chgData name="Pandey, Shubham" userId="S::pandey71@purdue.edu::910ecc56-24bf-4013-bc6b-b9d993b73f86" providerId="AD" clId="Web-{97BC5DAE-A5EA-3855-AE06-FB91C904E200}" dt="2023-04-17T00:21:53.318" v="362" actId="20577"/>
          <ac:spMkLst>
            <pc:docMk/>
            <pc:sldMk cId="1956098189" sldId="377"/>
            <ac:spMk id="2" creationId="{3D78C5F2-F9DF-556C-BB77-795995375E4C}"/>
          </ac:spMkLst>
        </pc:spChg>
        <pc:spChg chg="del">
          <ac:chgData name="Pandey, Shubham" userId="S::pandey71@purdue.edu::910ecc56-24bf-4013-bc6b-b9d993b73f86" providerId="AD" clId="Web-{97BC5DAE-A5EA-3855-AE06-FB91C904E200}" dt="2023-04-17T00:21:04.864" v="354"/>
          <ac:spMkLst>
            <pc:docMk/>
            <pc:sldMk cId="1956098189" sldId="377"/>
            <ac:spMk id="4" creationId="{056EF227-C152-2551-0D61-C396987CE13F}"/>
          </ac:spMkLst>
        </pc:spChg>
        <pc:spChg chg="del">
          <ac:chgData name="Pandey, Shubham" userId="S::pandey71@purdue.edu::910ecc56-24bf-4013-bc6b-b9d993b73f86" providerId="AD" clId="Web-{97BC5DAE-A5EA-3855-AE06-FB91C904E200}" dt="2023-04-17T00:21:04.864" v="353"/>
          <ac:spMkLst>
            <pc:docMk/>
            <pc:sldMk cId="1956098189" sldId="377"/>
            <ac:spMk id="5" creationId="{92E686D7-B96A-EB2F-6F80-506A961BCEA1}"/>
          </ac:spMkLst>
        </pc:spChg>
        <pc:spChg chg="del">
          <ac:chgData name="Pandey, Shubham" userId="S::pandey71@purdue.edu::910ecc56-24bf-4013-bc6b-b9d993b73f86" providerId="AD" clId="Web-{97BC5DAE-A5EA-3855-AE06-FB91C904E200}" dt="2023-04-17T00:21:04.864" v="352"/>
          <ac:spMkLst>
            <pc:docMk/>
            <pc:sldMk cId="1956098189" sldId="377"/>
            <ac:spMk id="8" creationId="{8F879749-6336-A23D-C769-C9977E64BEAA}"/>
          </ac:spMkLst>
        </pc:spChg>
        <pc:spChg chg="del">
          <ac:chgData name="Pandey, Shubham" userId="S::pandey71@purdue.edu::910ecc56-24bf-4013-bc6b-b9d993b73f86" providerId="AD" clId="Web-{97BC5DAE-A5EA-3855-AE06-FB91C904E200}" dt="2023-04-17T00:21:04.864" v="351"/>
          <ac:spMkLst>
            <pc:docMk/>
            <pc:sldMk cId="1956098189" sldId="377"/>
            <ac:spMk id="9" creationId="{2E89D8F6-2261-58B2-BE8B-DB98491C498F}"/>
          </ac:spMkLst>
        </pc:spChg>
        <pc:spChg chg="del mod">
          <ac:chgData name="Pandey, Shubham" userId="S::pandey71@purdue.edu::910ecc56-24bf-4013-bc6b-b9d993b73f86" providerId="AD" clId="Web-{97BC5DAE-A5EA-3855-AE06-FB91C904E200}" dt="2023-04-17T00:22:04.646" v="370"/>
          <ac:spMkLst>
            <pc:docMk/>
            <pc:sldMk cId="1956098189" sldId="377"/>
            <ac:spMk id="10" creationId="{24F04AFA-E2A8-5C76-D1AE-93960E8C78F5}"/>
          </ac:spMkLst>
        </pc:spChg>
        <pc:spChg chg="add del mod">
          <ac:chgData name="Pandey, Shubham" userId="S::pandey71@purdue.edu::910ecc56-24bf-4013-bc6b-b9d993b73f86" providerId="AD" clId="Web-{97BC5DAE-A5EA-3855-AE06-FB91C904E200}" dt="2023-04-17T00:22:06.756" v="371"/>
          <ac:spMkLst>
            <pc:docMk/>
            <pc:sldMk cId="1956098189" sldId="377"/>
            <ac:spMk id="14" creationId="{09F87532-3B6A-EE55-E246-D92AF06B9D19}"/>
          </ac:spMkLst>
        </pc:spChg>
        <pc:picChg chg="del">
          <ac:chgData name="Pandey, Shubham" userId="S::pandey71@purdue.edu::910ecc56-24bf-4013-bc6b-b9d993b73f86" providerId="AD" clId="Web-{97BC5DAE-A5EA-3855-AE06-FB91C904E200}" dt="2023-04-17T00:21:04.864" v="355"/>
          <ac:picMkLst>
            <pc:docMk/>
            <pc:sldMk cId="1956098189" sldId="377"/>
            <ac:picMk id="3" creationId="{E813BCDF-E93B-91C0-C47A-381AAC568D2E}"/>
          </ac:picMkLst>
        </pc:picChg>
        <pc:picChg chg="add mod">
          <ac:chgData name="Pandey, Shubham" userId="S::pandey71@purdue.edu::910ecc56-24bf-4013-bc6b-b9d993b73f86" providerId="AD" clId="Web-{97BC5DAE-A5EA-3855-AE06-FB91C904E200}" dt="2023-04-17T00:22:57.179" v="384" actId="1076"/>
          <ac:picMkLst>
            <pc:docMk/>
            <pc:sldMk cId="1956098189" sldId="377"/>
            <ac:picMk id="12" creationId="{E8D01418-7825-9825-1073-C979E7F411F9}"/>
          </ac:picMkLst>
        </pc:picChg>
      </pc:sldChg>
      <pc:sldChg chg="addSp delSp modSp add replId">
        <pc:chgData name="Pandey, Shubham" userId="S::pandey71@purdue.edu::910ecc56-24bf-4013-bc6b-b9d993b73f86" providerId="AD" clId="Web-{97BC5DAE-A5EA-3855-AE06-FB91C904E200}" dt="2023-04-17T00:22:53.163" v="383" actId="1076"/>
        <pc:sldMkLst>
          <pc:docMk/>
          <pc:sldMk cId="461534162" sldId="378"/>
        </pc:sldMkLst>
        <pc:spChg chg="mod">
          <ac:chgData name="Pandey, Shubham" userId="S::pandey71@purdue.edu::910ecc56-24bf-4013-bc6b-b9d993b73f86" providerId="AD" clId="Web-{97BC5DAE-A5EA-3855-AE06-FB91C904E200}" dt="2023-04-17T00:21:59.709" v="369" actId="20577"/>
          <ac:spMkLst>
            <pc:docMk/>
            <pc:sldMk cId="461534162" sldId="378"/>
            <ac:spMk id="2" creationId="{3D78C5F2-F9DF-556C-BB77-795995375E4C}"/>
          </ac:spMkLst>
        </pc:spChg>
        <pc:spChg chg="add del mod">
          <ac:chgData name="Pandey, Shubham" userId="S::pandey71@purdue.edu::910ecc56-24bf-4013-bc6b-b9d993b73f86" providerId="AD" clId="Web-{97BC5DAE-A5EA-3855-AE06-FB91C904E200}" dt="2023-04-17T00:22:17.881" v="374"/>
          <ac:spMkLst>
            <pc:docMk/>
            <pc:sldMk cId="461534162" sldId="378"/>
            <ac:spMk id="4" creationId="{5ADB29D9-E15A-5DC2-E846-1EB3C213F137}"/>
          </ac:spMkLst>
        </pc:spChg>
        <pc:spChg chg="add del mod">
          <ac:chgData name="Pandey, Shubham" userId="S::pandey71@purdue.edu::910ecc56-24bf-4013-bc6b-b9d993b73f86" providerId="AD" clId="Web-{97BC5DAE-A5EA-3855-AE06-FB91C904E200}" dt="2023-04-17T00:22:27.209" v="376"/>
          <ac:spMkLst>
            <pc:docMk/>
            <pc:sldMk cId="461534162" sldId="378"/>
            <ac:spMk id="8" creationId="{585308A1-E54E-A5B7-6EA3-C280F62D45D1}"/>
          </ac:spMkLst>
        </pc:spChg>
        <pc:spChg chg="add del">
          <ac:chgData name="Pandey, Shubham" userId="S::pandey71@purdue.edu::910ecc56-24bf-4013-bc6b-b9d993b73f86" providerId="AD" clId="Web-{97BC5DAE-A5EA-3855-AE06-FB91C904E200}" dt="2023-04-17T00:22:24.506" v="375"/>
          <ac:spMkLst>
            <pc:docMk/>
            <pc:sldMk cId="461534162" sldId="378"/>
            <ac:spMk id="10" creationId="{24F04AFA-E2A8-5C76-D1AE-93960E8C78F5}"/>
          </ac:spMkLst>
        </pc:spChg>
        <pc:picChg chg="add mod">
          <ac:chgData name="Pandey, Shubham" userId="S::pandey71@purdue.edu::910ecc56-24bf-4013-bc6b-b9d993b73f86" providerId="AD" clId="Web-{97BC5DAE-A5EA-3855-AE06-FB91C904E200}" dt="2023-04-17T00:22:53.163" v="383" actId="1076"/>
          <ac:picMkLst>
            <pc:docMk/>
            <pc:sldMk cId="461534162" sldId="378"/>
            <ac:picMk id="9" creationId="{7BC6CBB1-0C40-EA23-6C0E-69A3BC1D4F5D}"/>
          </ac:picMkLst>
        </pc:picChg>
        <pc:picChg chg="del mod">
          <ac:chgData name="Pandey, Shubham" userId="S::pandey71@purdue.edu::910ecc56-24bf-4013-bc6b-b9d993b73f86" providerId="AD" clId="Web-{97BC5DAE-A5EA-3855-AE06-FB91C904E200}" dt="2023-04-17T00:22:28.475" v="378"/>
          <ac:picMkLst>
            <pc:docMk/>
            <pc:sldMk cId="461534162" sldId="378"/>
            <ac:picMk id="12" creationId="{E8D01418-7825-9825-1073-C979E7F411F9}"/>
          </ac:picMkLst>
        </pc:picChg>
      </pc:sldChg>
    </pc:docChg>
  </pc:docChgLst>
  <pc:docChgLst>
    <pc:chgData name="Pandey, Shubham" userId="S::pandey71@purdue.edu::910ecc56-24bf-4013-bc6b-b9d993b73f86" providerId="AD" clId="Web-{4CB5A5FA-D3C8-3FE2-B078-1AAE4B43D9FF}"/>
    <pc:docChg chg="modSld">
      <pc:chgData name="Pandey, Shubham" userId="S::pandey71@purdue.edu::910ecc56-24bf-4013-bc6b-b9d993b73f86" providerId="AD" clId="Web-{4CB5A5FA-D3C8-3FE2-B078-1AAE4B43D9FF}" dt="2023-04-15T22:23:04.335" v="115" actId="20577"/>
      <pc:docMkLst>
        <pc:docMk/>
      </pc:docMkLst>
      <pc:sldChg chg="addSp delSp modSp modNotes">
        <pc:chgData name="Pandey, Shubham" userId="S::pandey71@purdue.edu::910ecc56-24bf-4013-bc6b-b9d993b73f86" providerId="AD" clId="Web-{4CB5A5FA-D3C8-3FE2-B078-1AAE4B43D9FF}" dt="2023-04-15T22:23:04.335" v="115" actId="20577"/>
        <pc:sldMkLst>
          <pc:docMk/>
          <pc:sldMk cId="1388666981" sldId="362"/>
        </pc:sldMkLst>
        <pc:spChg chg="add mod">
          <ac:chgData name="Pandey, Shubham" userId="S::pandey71@purdue.edu::910ecc56-24bf-4013-bc6b-b9d993b73f86" providerId="AD" clId="Web-{4CB5A5FA-D3C8-3FE2-B078-1AAE4B43D9FF}" dt="2023-04-15T22:19:35.032" v="9" actId="1076"/>
          <ac:spMkLst>
            <pc:docMk/>
            <pc:sldMk cId="1388666981" sldId="362"/>
            <ac:spMk id="4" creationId="{949CD9B1-E666-C1C3-9205-68FC9F93F343}"/>
          </ac:spMkLst>
        </pc:spChg>
        <pc:spChg chg="add mod">
          <ac:chgData name="Pandey, Shubham" userId="S::pandey71@purdue.edu::910ecc56-24bf-4013-bc6b-b9d993b73f86" providerId="AD" clId="Web-{4CB5A5FA-D3C8-3FE2-B078-1AAE4B43D9FF}" dt="2023-04-15T22:20:10.970" v="21"/>
          <ac:spMkLst>
            <pc:docMk/>
            <pc:sldMk cId="1388666981" sldId="362"/>
            <ac:spMk id="8" creationId="{8D1F415B-9321-810B-0C86-41FBFFCB3FC0}"/>
          </ac:spMkLst>
        </pc:spChg>
        <pc:spChg chg="add mod">
          <ac:chgData name="Pandey, Shubham" userId="S::pandey71@purdue.edu::910ecc56-24bf-4013-bc6b-b9d993b73f86" providerId="AD" clId="Web-{4CB5A5FA-D3C8-3FE2-B078-1AAE4B43D9FF}" dt="2023-04-15T22:20:14.939" v="22"/>
          <ac:spMkLst>
            <pc:docMk/>
            <pc:sldMk cId="1388666981" sldId="362"/>
            <ac:spMk id="9" creationId="{58F56B97-D583-93F4-8260-566BD704A9D6}"/>
          </ac:spMkLst>
        </pc:spChg>
        <pc:spChg chg="mod">
          <ac:chgData name="Pandey, Shubham" userId="S::pandey71@purdue.edu::910ecc56-24bf-4013-bc6b-b9d993b73f86" providerId="AD" clId="Web-{4CB5A5FA-D3C8-3FE2-B078-1AAE4B43D9FF}" dt="2023-04-15T22:18:52.202" v="6" actId="20577"/>
          <ac:spMkLst>
            <pc:docMk/>
            <pc:sldMk cId="1388666981" sldId="362"/>
            <ac:spMk id="10" creationId="{73C919FE-CB3B-D9CD-1FCE-4314A11ED3B1}"/>
          </ac:spMkLst>
        </pc:spChg>
        <pc:spChg chg="add del mod">
          <ac:chgData name="Pandey, Shubham" userId="S::pandey71@purdue.edu::910ecc56-24bf-4013-bc6b-b9d993b73f86" providerId="AD" clId="Web-{4CB5A5FA-D3C8-3FE2-B078-1AAE4B43D9FF}" dt="2023-04-15T22:20:01.423" v="20"/>
          <ac:spMkLst>
            <pc:docMk/>
            <pc:sldMk cId="1388666981" sldId="362"/>
            <ac:spMk id="13" creationId="{87FF04AE-12FE-ECC0-573C-C9857EC0A548}"/>
          </ac:spMkLst>
        </pc:spChg>
        <pc:spChg chg="add mod">
          <ac:chgData name="Pandey, Shubham" userId="S::pandey71@purdue.edu::910ecc56-24bf-4013-bc6b-b9d993b73f86" providerId="AD" clId="Web-{4CB5A5FA-D3C8-3FE2-B078-1AAE4B43D9FF}" dt="2023-04-15T22:20:49.972" v="25"/>
          <ac:spMkLst>
            <pc:docMk/>
            <pc:sldMk cId="1388666981" sldId="362"/>
            <ac:spMk id="14" creationId="{8EB9D419-2507-A0CA-E40B-F6F13DADA0E1}"/>
          </ac:spMkLst>
        </pc:spChg>
        <pc:spChg chg="add mod">
          <ac:chgData name="Pandey, Shubham" userId="S::pandey71@purdue.edu::910ecc56-24bf-4013-bc6b-b9d993b73f86" providerId="AD" clId="Web-{4CB5A5FA-D3C8-3FE2-B078-1AAE4B43D9FF}" dt="2023-04-15T22:20:56.644" v="28" actId="14100"/>
          <ac:spMkLst>
            <pc:docMk/>
            <pc:sldMk cId="1388666981" sldId="362"/>
            <ac:spMk id="15" creationId="{76B6F5BB-D262-28C0-D2B8-03545BAAD4A8}"/>
          </ac:spMkLst>
        </pc:spChg>
        <pc:spChg chg="add mod">
          <ac:chgData name="Pandey, Shubham" userId="S::pandey71@purdue.edu::910ecc56-24bf-4013-bc6b-b9d993b73f86" providerId="AD" clId="Web-{4CB5A5FA-D3C8-3FE2-B078-1AAE4B43D9FF}" dt="2023-04-15T22:22:14.443" v="93" actId="14100"/>
          <ac:spMkLst>
            <pc:docMk/>
            <pc:sldMk cId="1388666981" sldId="362"/>
            <ac:spMk id="17" creationId="{B0AAD609-FCE4-F9A2-B4D7-6AE2AE76FAFA}"/>
          </ac:spMkLst>
        </pc:spChg>
        <pc:spChg chg="add mod">
          <ac:chgData name="Pandey, Shubham" userId="S::pandey71@purdue.edu::910ecc56-24bf-4013-bc6b-b9d993b73f86" providerId="AD" clId="Web-{4CB5A5FA-D3C8-3FE2-B078-1AAE4B43D9FF}" dt="2023-04-15T22:22:25.100" v="97" actId="1076"/>
          <ac:spMkLst>
            <pc:docMk/>
            <pc:sldMk cId="1388666981" sldId="362"/>
            <ac:spMk id="19" creationId="{E2F3B1B8-17B9-19BB-D4A0-B0BDBAD16432}"/>
          </ac:spMkLst>
        </pc:spChg>
        <pc:spChg chg="add mod">
          <ac:chgData name="Pandey, Shubham" userId="S::pandey71@purdue.edu::910ecc56-24bf-4013-bc6b-b9d993b73f86" providerId="AD" clId="Web-{4CB5A5FA-D3C8-3FE2-B078-1AAE4B43D9FF}" dt="2023-04-15T22:22:47.241" v="107" actId="1076"/>
          <ac:spMkLst>
            <pc:docMk/>
            <pc:sldMk cId="1388666981" sldId="362"/>
            <ac:spMk id="20" creationId="{1F436888-C73D-6B11-C1B5-8AF445C719EB}"/>
          </ac:spMkLst>
        </pc:spChg>
        <pc:spChg chg="add mod">
          <ac:chgData name="Pandey, Shubham" userId="S::pandey71@purdue.edu::910ecc56-24bf-4013-bc6b-b9d993b73f86" providerId="AD" clId="Web-{4CB5A5FA-D3C8-3FE2-B078-1AAE4B43D9FF}" dt="2023-04-15T22:23:04.335" v="115" actId="20577"/>
          <ac:spMkLst>
            <pc:docMk/>
            <pc:sldMk cId="1388666981" sldId="362"/>
            <ac:spMk id="21" creationId="{E10BA429-413D-A56C-8925-39910C4556DF}"/>
          </ac:spMkLst>
        </pc:spChg>
        <pc:spChg chg="add mod">
          <ac:chgData name="Pandey, Shubham" userId="S::pandey71@purdue.edu::910ecc56-24bf-4013-bc6b-b9d993b73f86" providerId="AD" clId="Web-{4CB5A5FA-D3C8-3FE2-B078-1AAE4B43D9FF}" dt="2023-04-15T22:22:57.835" v="113" actId="14100"/>
          <ac:spMkLst>
            <pc:docMk/>
            <pc:sldMk cId="1388666981" sldId="362"/>
            <ac:spMk id="22" creationId="{B3866DF6-747F-5F93-9B27-A560E342BE08}"/>
          </ac:spMkLst>
        </pc:spChg>
        <pc:picChg chg="del">
          <ac:chgData name="Pandey, Shubham" userId="S::pandey71@purdue.edu::910ecc56-24bf-4013-bc6b-b9d993b73f86" providerId="AD" clId="Web-{4CB5A5FA-D3C8-3FE2-B078-1AAE4B43D9FF}" dt="2023-04-15T22:18:38.686" v="0"/>
          <ac:picMkLst>
            <pc:docMk/>
            <pc:sldMk cId="1388666981" sldId="362"/>
            <ac:picMk id="12" creationId="{734CDA2E-C501-6BDB-249E-727995A4CCBB}"/>
          </ac:picMkLst>
        </pc:picChg>
      </pc:sldChg>
    </pc:docChg>
  </pc:docChgLst>
  <pc:docChgLst>
    <pc:chgData name="Vemula, Satya Sai Bharath" userId="S::vsatyasa@purdue.edu::30b30e1c-8f03-480b-b8ea-4431440b0c82" providerId="AD" clId="Web-{40CA7148-6D42-5463-1FD8-769D9DFF2BD1}"/>
    <pc:docChg chg="modSld">
      <pc:chgData name="Vemula, Satya Sai Bharath" userId="S::vsatyasa@purdue.edu::30b30e1c-8f03-480b-b8ea-4431440b0c82" providerId="AD" clId="Web-{40CA7148-6D42-5463-1FD8-769D9DFF2BD1}" dt="2023-03-26T23:54:38.693" v="4" actId="1076"/>
      <pc:docMkLst>
        <pc:docMk/>
      </pc:docMkLst>
      <pc:sldChg chg="modSp">
        <pc:chgData name="Vemula, Satya Sai Bharath" userId="S::vsatyasa@purdue.edu::30b30e1c-8f03-480b-b8ea-4431440b0c82" providerId="AD" clId="Web-{40CA7148-6D42-5463-1FD8-769D9DFF2BD1}" dt="2023-03-26T23:54:30.708" v="3" actId="1076"/>
        <pc:sldMkLst>
          <pc:docMk/>
          <pc:sldMk cId="3335012161" sldId="298"/>
        </pc:sldMkLst>
        <pc:spChg chg="mod">
          <ac:chgData name="Vemula, Satya Sai Bharath" userId="S::vsatyasa@purdue.edu::30b30e1c-8f03-480b-b8ea-4431440b0c82" providerId="AD" clId="Web-{40CA7148-6D42-5463-1FD8-769D9DFF2BD1}" dt="2023-03-26T23:54:30.708" v="3" actId="1076"/>
          <ac:spMkLst>
            <pc:docMk/>
            <pc:sldMk cId="3335012161" sldId="298"/>
            <ac:spMk id="4" creationId="{D9E260A4-D036-1D77-F265-4708B8677806}"/>
          </ac:spMkLst>
        </pc:spChg>
      </pc:sldChg>
      <pc:sldChg chg="modSp">
        <pc:chgData name="Vemula, Satya Sai Bharath" userId="S::vsatyasa@purdue.edu::30b30e1c-8f03-480b-b8ea-4431440b0c82" providerId="AD" clId="Web-{40CA7148-6D42-5463-1FD8-769D9DFF2BD1}" dt="2023-03-26T23:54:19.020" v="2" actId="1076"/>
        <pc:sldMkLst>
          <pc:docMk/>
          <pc:sldMk cId="4126808275" sldId="299"/>
        </pc:sldMkLst>
        <pc:spChg chg="mod">
          <ac:chgData name="Vemula, Satya Sai Bharath" userId="S::vsatyasa@purdue.edu::30b30e1c-8f03-480b-b8ea-4431440b0c82" providerId="AD" clId="Web-{40CA7148-6D42-5463-1FD8-769D9DFF2BD1}" dt="2023-03-26T23:54:19.020" v="2" actId="1076"/>
          <ac:spMkLst>
            <pc:docMk/>
            <pc:sldMk cId="4126808275" sldId="299"/>
            <ac:spMk id="4" creationId="{D9E260A4-D036-1D77-F265-4708B8677806}"/>
          </ac:spMkLst>
        </pc:spChg>
        <pc:picChg chg="mod">
          <ac:chgData name="Vemula, Satya Sai Bharath" userId="S::vsatyasa@purdue.edu::30b30e1c-8f03-480b-b8ea-4431440b0c82" providerId="AD" clId="Web-{40CA7148-6D42-5463-1FD8-769D9DFF2BD1}" dt="2023-03-26T23:54:11.754" v="1" actId="1076"/>
          <ac:picMkLst>
            <pc:docMk/>
            <pc:sldMk cId="4126808275" sldId="299"/>
            <ac:picMk id="3" creationId="{FA8F8FFC-35AD-81AD-B7BB-D587D213DFED}"/>
          </ac:picMkLst>
        </pc:picChg>
      </pc:sldChg>
      <pc:sldChg chg="modSp">
        <pc:chgData name="Vemula, Satya Sai Bharath" userId="S::vsatyasa@purdue.edu::30b30e1c-8f03-480b-b8ea-4431440b0c82" providerId="AD" clId="Web-{40CA7148-6D42-5463-1FD8-769D9DFF2BD1}" dt="2023-03-26T23:54:38.693" v="4" actId="1076"/>
        <pc:sldMkLst>
          <pc:docMk/>
          <pc:sldMk cId="779235387" sldId="300"/>
        </pc:sldMkLst>
        <pc:spChg chg="mod">
          <ac:chgData name="Vemula, Satya Sai Bharath" userId="S::vsatyasa@purdue.edu::30b30e1c-8f03-480b-b8ea-4431440b0c82" providerId="AD" clId="Web-{40CA7148-6D42-5463-1FD8-769D9DFF2BD1}" dt="2023-03-26T23:54:38.693" v="4" actId="1076"/>
          <ac:spMkLst>
            <pc:docMk/>
            <pc:sldMk cId="779235387" sldId="300"/>
            <ac:spMk id="4" creationId="{D9E260A4-D036-1D77-F265-4708B8677806}"/>
          </ac:spMkLst>
        </pc:spChg>
      </pc:sldChg>
      <pc:sldChg chg="modSp">
        <pc:chgData name="Vemula, Satya Sai Bharath" userId="S::vsatyasa@purdue.edu::30b30e1c-8f03-480b-b8ea-4431440b0c82" providerId="AD" clId="Web-{40CA7148-6D42-5463-1FD8-769D9DFF2BD1}" dt="2023-03-26T23:53:57.216" v="0" actId="14100"/>
        <pc:sldMkLst>
          <pc:docMk/>
          <pc:sldMk cId="2442839371" sldId="313"/>
        </pc:sldMkLst>
        <pc:picChg chg="mod">
          <ac:chgData name="Vemula, Satya Sai Bharath" userId="S::vsatyasa@purdue.edu::30b30e1c-8f03-480b-b8ea-4431440b0c82" providerId="AD" clId="Web-{40CA7148-6D42-5463-1FD8-769D9DFF2BD1}" dt="2023-03-26T23:53:57.216" v="0" actId="14100"/>
          <ac:picMkLst>
            <pc:docMk/>
            <pc:sldMk cId="2442839371" sldId="313"/>
            <ac:picMk id="4" creationId="{47DD52AD-7C2A-2E91-CE4B-BDCF7C388E2F}"/>
          </ac:picMkLst>
        </pc:picChg>
      </pc:sldChg>
    </pc:docChg>
  </pc:docChgLst>
  <pc:docChgLst>
    <pc:chgData name="Pandey, Shubham" userId="S::pandey71@purdue.edu::910ecc56-24bf-4013-bc6b-b9d993b73f86" providerId="AD" clId="Web-{F57EEBC9-EA50-5D02-2D12-0F4EB4E49C0D}"/>
    <pc:docChg chg="addSld modSld modSection">
      <pc:chgData name="Pandey, Shubham" userId="S::pandey71@purdue.edu::910ecc56-24bf-4013-bc6b-b9d993b73f86" providerId="AD" clId="Web-{F57EEBC9-EA50-5D02-2D12-0F4EB4E49C0D}" dt="2023-03-27T03:26:29.598" v="248"/>
      <pc:docMkLst>
        <pc:docMk/>
      </pc:docMkLst>
      <pc:sldChg chg="modNotes">
        <pc:chgData name="Pandey, Shubham" userId="S::pandey71@purdue.edu::910ecc56-24bf-4013-bc6b-b9d993b73f86" providerId="AD" clId="Web-{F57EEBC9-EA50-5D02-2D12-0F4EB4E49C0D}" dt="2023-03-27T03:05:43.376" v="41"/>
        <pc:sldMkLst>
          <pc:docMk/>
          <pc:sldMk cId="76322731" sldId="285"/>
        </pc:sldMkLst>
      </pc:sldChg>
      <pc:sldChg chg="delSp modNotes">
        <pc:chgData name="Pandey, Shubham" userId="S::pandey71@purdue.edu::910ecc56-24bf-4013-bc6b-b9d993b73f86" providerId="AD" clId="Web-{F57EEBC9-EA50-5D02-2D12-0F4EB4E49C0D}" dt="2023-03-27T03:07:49.536" v="97"/>
        <pc:sldMkLst>
          <pc:docMk/>
          <pc:sldMk cId="397432505" sldId="286"/>
        </pc:sldMkLst>
        <pc:spChg chg="del">
          <ac:chgData name="Pandey, Shubham" userId="S::pandey71@purdue.edu::910ecc56-24bf-4013-bc6b-b9d993b73f86" providerId="AD" clId="Web-{F57EEBC9-EA50-5D02-2D12-0F4EB4E49C0D}" dt="2023-03-27T03:06:47.081" v="70"/>
          <ac:spMkLst>
            <pc:docMk/>
            <pc:sldMk cId="397432505" sldId="286"/>
            <ac:spMk id="36" creationId="{5A4F8029-87D3-0FBC-4E7E-F68593515693}"/>
          </ac:spMkLst>
        </pc:spChg>
        <pc:spChg chg="del">
          <ac:chgData name="Pandey, Shubham" userId="S::pandey71@purdue.edu::910ecc56-24bf-4013-bc6b-b9d993b73f86" providerId="AD" clId="Web-{F57EEBC9-EA50-5D02-2D12-0F4EB4E49C0D}" dt="2023-03-27T03:06:51.831" v="75"/>
          <ac:spMkLst>
            <pc:docMk/>
            <pc:sldMk cId="397432505" sldId="286"/>
            <ac:spMk id="37" creationId="{9A259943-346B-BE66-C916-71C473B4871E}"/>
          </ac:spMkLst>
        </pc:spChg>
        <pc:grpChg chg="del">
          <ac:chgData name="Pandey, Shubham" userId="S::pandey71@purdue.edu::910ecc56-24bf-4013-bc6b-b9d993b73f86" providerId="AD" clId="Web-{F57EEBC9-EA50-5D02-2D12-0F4EB4E49C0D}" dt="2023-03-27T03:06:46.409" v="69"/>
          <ac:grpSpMkLst>
            <pc:docMk/>
            <pc:sldMk cId="397432505" sldId="286"/>
            <ac:grpSpMk id="16" creationId="{6B508D38-881C-899E-5AFD-51099016EAD8}"/>
          </ac:grpSpMkLst>
        </pc:grpChg>
        <pc:grpChg chg="del">
          <ac:chgData name="Pandey, Shubham" userId="S::pandey71@purdue.edu::910ecc56-24bf-4013-bc6b-b9d993b73f86" providerId="AD" clId="Web-{F57EEBC9-EA50-5D02-2D12-0F4EB4E49C0D}" dt="2023-03-27T03:06:50.222" v="74"/>
          <ac:grpSpMkLst>
            <pc:docMk/>
            <pc:sldMk cId="397432505" sldId="286"/>
            <ac:grpSpMk id="21" creationId="{AEAE044C-3BF0-F5B3-C5F5-995CDB72A94A}"/>
          </ac:grpSpMkLst>
        </pc:grpChg>
        <pc:grpChg chg="del">
          <ac:chgData name="Pandey, Shubham" userId="S::pandey71@purdue.edu::910ecc56-24bf-4013-bc6b-b9d993b73f86" providerId="AD" clId="Web-{F57EEBC9-EA50-5D02-2D12-0F4EB4E49C0D}" dt="2023-03-27T03:06:50.222" v="73"/>
          <ac:grpSpMkLst>
            <pc:docMk/>
            <pc:sldMk cId="397432505" sldId="286"/>
            <ac:grpSpMk id="26" creationId="{6AE086EE-8478-F07B-D56F-2DCACA6B31C5}"/>
          </ac:grpSpMkLst>
        </pc:grpChg>
        <pc:grpChg chg="del">
          <ac:chgData name="Pandey, Shubham" userId="S::pandey71@purdue.edu::910ecc56-24bf-4013-bc6b-b9d993b73f86" providerId="AD" clId="Web-{F57EEBC9-EA50-5D02-2D12-0F4EB4E49C0D}" dt="2023-03-27T03:06:52.769" v="76"/>
          <ac:grpSpMkLst>
            <pc:docMk/>
            <pc:sldMk cId="397432505" sldId="286"/>
            <ac:grpSpMk id="31" creationId="{E8448054-697C-D4A3-2EBA-4554262E7104}"/>
          </ac:grpSpMkLst>
        </pc:grpChg>
        <pc:grpChg chg="del">
          <ac:chgData name="Pandey, Shubham" userId="S::pandey71@purdue.edu::910ecc56-24bf-4013-bc6b-b9d993b73f86" providerId="AD" clId="Web-{F57EEBC9-EA50-5D02-2D12-0F4EB4E49C0D}" dt="2023-03-27T03:06:55.925" v="79"/>
          <ac:grpSpMkLst>
            <pc:docMk/>
            <pc:sldMk cId="397432505" sldId="286"/>
            <ac:grpSpMk id="38" creationId="{D5230638-8A9B-D9CC-8D75-A92BA713F155}"/>
          </ac:grpSpMkLst>
        </pc:grpChg>
        <pc:grpChg chg="del">
          <ac:chgData name="Pandey, Shubham" userId="S::pandey71@purdue.edu::910ecc56-24bf-4013-bc6b-b9d993b73f86" providerId="AD" clId="Web-{F57EEBC9-EA50-5D02-2D12-0F4EB4E49C0D}" dt="2023-03-27T03:06:55.925" v="78"/>
          <ac:grpSpMkLst>
            <pc:docMk/>
            <pc:sldMk cId="397432505" sldId="286"/>
            <ac:grpSpMk id="43" creationId="{2A4805BE-2205-9838-C755-ACE961D4A949}"/>
          </ac:grpSpMkLst>
        </pc:grpChg>
        <pc:grpChg chg="del">
          <ac:chgData name="Pandey, Shubham" userId="S::pandey71@purdue.edu::910ecc56-24bf-4013-bc6b-b9d993b73f86" providerId="AD" clId="Web-{F57EEBC9-EA50-5D02-2D12-0F4EB4E49C0D}" dt="2023-03-27T03:06:55.925" v="77"/>
          <ac:grpSpMkLst>
            <pc:docMk/>
            <pc:sldMk cId="397432505" sldId="286"/>
            <ac:grpSpMk id="48" creationId="{1C7CEE55-7DAB-097D-C182-927CDF75C149}"/>
          </ac:grpSpMkLst>
        </pc:grpChg>
        <pc:grpChg chg="del">
          <ac:chgData name="Pandey, Shubham" userId="S::pandey71@purdue.edu::910ecc56-24bf-4013-bc6b-b9d993b73f86" providerId="AD" clId="Web-{F57EEBC9-EA50-5D02-2D12-0F4EB4E49C0D}" dt="2023-03-27T03:06:50.222" v="72"/>
          <ac:grpSpMkLst>
            <pc:docMk/>
            <pc:sldMk cId="397432505" sldId="286"/>
            <ac:grpSpMk id="53" creationId="{287BD2B2-9725-3CAE-D830-AE54AAF89037}"/>
          </ac:grpSpMkLst>
        </pc:grpChg>
        <pc:grpChg chg="del">
          <ac:chgData name="Pandey, Shubham" userId="S::pandey71@purdue.edu::910ecc56-24bf-4013-bc6b-b9d993b73f86" providerId="AD" clId="Web-{F57EEBC9-EA50-5D02-2D12-0F4EB4E49C0D}" dt="2023-03-27T03:06:50.222" v="71"/>
          <ac:grpSpMkLst>
            <pc:docMk/>
            <pc:sldMk cId="397432505" sldId="286"/>
            <ac:grpSpMk id="58" creationId="{2BF5CD66-01C4-5877-8AA1-33CC2E8CE814}"/>
          </ac:grpSpMkLst>
        </pc:grpChg>
      </pc:sldChg>
      <pc:sldChg chg="delSp modNotes">
        <pc:chgData name="Pandey, Shubham" userId="S::pandey71@purdue.edu::910ecc56-24bf-4013-bc6b-b9d993b73f86" providerId="AD" clId="Web-{F57EEBC9-EA50-5D02-2D12-0F4EB4E49C0D}" dt="2023-03-27T03:11:36.199" v="164"/>
        <pc:sldMkLst>
          <pc:docMk/>
          <pc:sldMk cId="523863370" sldId="288"/>
        </pc:sldMkLst>
        <pc:spChg chg="del">
          <ac:chgData name="Pandey, Shubham" userId="S::pandey71@purdue.edu::910ecc56-24bf-4013-bc6b-b9d993b73f86" providerId="AD" clId="Web-{F57EEBC9-EA50-5D02-2D12-0F4EB4E49C0D}" dt="2023-03-27T03:11:36.199" v="164"/>
          <ac:spMkLst>
            <pc:docMk/>
            <pc:sldMk cId="523863370" sldId="288"/>
            <ac:spMk id="15" creationId="{6F639E0C-2F28-CF84-B3BB-BF0AAE899DCC}"/>
          </ac:spMkLst>
        </pc:spChg>
        <pc:picChg chg="del">
          <ac:chgData name="Pandey, Shubham" userId="S::pandey71@purdue.edu::910ecc56-24bf-4013-bc6b-b9d993b73f86" providerId="AD" clId="Web-{F57EEBC9-EA50-5D02-2D12-0F4EB4E49C0D}" dt="2023-03-27T03:11:36.199" v="163"/>
          <ac:picMkLst>
            <pc:docMk/>
            <pc:sldMk cId="523863370" sldId="288"/>
            <ac:picMk id="63" creationId="{45497AE6-8480-86FC-A22B-8F8E134459E8}"/>
          </ac:picMkLst>
        </pc:picChg>
      </pc:sldChg>
      <pc:sldChg chg="modSp modNotes">
        <pc:chgData name="Pandey, Shubham" userId="S::pandey71@purdue.edu::910ecc56-24bf-4013-bc6b-b9d993b73f86" providerId="AD" clId="Web-{F57EEBC9-EA50-5D02-2D12-0F4EB4E49C0D}" dt="2023-03-27T03:14:51.126" v="173" actId="20577"/>
        <pc:sldMkLst>
          <pc:docMk/>
          <pc:sldMk cId="2831854034" sldId="291"/>
        </pc:sldMkLst>
        <pc:spChg chg="mod">
          <ac:chgData name="Pandey, Shubham" userId="S::pandey71@purdue.edu::910ecc56-24bf-4013-bc6b-b9d993b73f86" providerId="AD" clId="Web-{F57EEBC9-EA50-5D02-2D12-0F4EB4E49C0D}" dt="2023-03-27T03:14:51.126" v="173" actId="20577"/>
          <ac:spMkLst>
            <pc:docMk/>
            <pc:sldMk cId="2831854034" sldId="291"/>
            <ac:spMk id="10" creationId="{873B11CE-96B4-759E-9248-9EAA7331ADD4}"/>
          </ac:spMkLst>
        </pc:spChg>
      </pc:sldChg>
      <pc:sldChg chg="modNotes">
        <pc:chgData name="Pandey, Shubham" userId="S::pandey71@purdue.edu::910ecc56-24bf-4013-bc6b-b9d993b73f86" providerId="AD" clId="Web-{F57EEBC9-EA50-5D02-2D12-0F4EB4E49C0D}" dt="2023-03-27T03:25:51.707" v="247"/>
        <pc:sldMkLst>
          <pc:docMk/>
          <pc:sldMk cId="641747337" sldId="295"/>
        </pc:sldMkLst>
      </pc:sldChg>
      <pc:sldChg chg="modNotes">
        <pc:chgData name="Pandey, Shubham" userId="S::pandey71@purdue.edu::910ecc56-24bf-4013-bc6b-b9d993b73f86" providerId="AD" clId="Web-{F57EEBC9-EA50-5D02-2D12-0F4EB4E49C0D}" dt="2023-03-27T03:26:29.598" v="248"/>
        <pc:sldMkLst>
          <pc:docMk/>
          <pc:sldMk cId="1776625117" sldId="332"/>
        </pc:sldMkLst>
      </pc:sldChg>
      <pc:sldChg chg="addSp delSp modSp add replId modNotes">
        <pc:chgData name="Pandey, Shubham" userId="S::pandey71@purdue.edu::910ecc56-24bf-4013-bc6b-b9d993b73f86" providerId="AD" clId="Web-{F57EEBC9-EA50-5D02-2D12-0F4EB4E49C0D}" dt="2023-03-27T03:10:24.697" v="151" actId="20577"/>
        <pc:sldMkLst>
          <pc:docMk/>
          <pc:sldMk cId="1990491596" sldId="334"/>
        </pc:sldMkLst>
        <pc:spChg chg="mod">
          <ac:chgData name="Pandey, Shubham" userId="S::pandey71@purdue.edu::910ecc56-24bf-4013-bc6b-b9d993b73f86" providerId="AD" clId="Web-{F57EEBC9-EA50-5D02-2D12-0F4EB4E49C0D}" dt="2023-03-27T03:07:03.972" v="81" actId="1076"/>
          <ac:spMkLst>
            <pc:docMk/>
            <pc:sldMk cId="1990491596" sldId="334"/>
            <ac:spMk id="2" creationId="{157B785B-7419-6444-8F7C-456DADFC9CDE}"/>
          </ac:spMkLst>
        </pc:spChg>
        <pc:spChg chg="add mod">
          <ac:chgData name="Pandey, Shubham" userId="S::pandey71@purdue.edu::910ecc56-24bf-4013-bc6b-b9d993b73f86" providerId="AD" clId="Web-{F57EEBC9-EA50-5D02-2D12-0F4EB4E49C0D}" dt="2023-03-27T03:10:24.697" v="151" actId="20577"/>
          <ac:spMkLst>
            <pc:docMk/>
            <pc:sldMk cId="1990491596" sldId="334"/>
            <ac:spMk id="3" creationId="{C6952466-2FE8-21E7-04C8-A68AAF4BB4F0}"/>
          </ac:spMkLst>
        </pc:spChg>
        <pc:spChg chg="del">
          <ac:chgData name="Pandey, Shubham" userId="S::pandey71@purdue.edu::910ecc56-24bf-4013-bc6b-b9d993b73f86" providerId="AD" clId="Web-{F57EEBC9-EA50-5D02-2D12-0F4EB4E49C0D}" dt="2023-03-27T03:07:19.926" v="82"/>
          <ac:spMkLst>
            <pc:docMk/>
            <pc:sldMk cId="1990491596" sldId="334"/>
            <ac:spMk id="37" creationId="{9A259943-346B-BE66-C916-71C473B4871E}"/>
          </ac:spMkLst>
        </pc:spChg>
        <pc:grpChg chg="del">
          <ac:chgData name="Pandey, Shubham" userId="S::pandey71@purdue.edu::910ecc56-24bf-4013-bc6b-b9d993b73f86" providerId="AD" clId="Web-{F57EEBC9-EA50-5D02-2D12-0F4EB4E49C0D}" dt="2023-03-27T03:07:19.926" v="85"/>
          <ac:grpSpMkLst>
            <pc:docMk/>
            <pc:sldMk cId="1990491596" sldId="334"/>
            <ac:grpSpMk id="21" creationId="{AEAE044C-3BF0-F5B3-C5F5-995CDB72A94A}"/>
          </ac:grpSpMkLst>
        </pc:grpChg>
        <pc:grpChg chg="del">
          <ac:chgData name="Pandey, Shubham" userId="S::pandey71@purdue.edu::910ecc56-24bf-4013-bc6b-b9d993b73f86" providerId="AD" clId="Web-{F57EEBC9-EA50-5D02-2D12-0F4EB4E49C0D}" dt="2023-03-27T03:07:19.926" v="84"/>
          <ac:grpSpMkLst>
            <pc:docMk/>
            <pc:sldMk cId="1990491596" sldId="334"/>
            <ac:grpSpMk id="26" creationId="{6AE086EE-8478-F07B-D56F-2DCACA6B31C5}"/>
          </ac:grpSpMkLst>
        </pc:grpChg>
        <pc:grpChg chg="del">
          <ac:chgData name="Pandey, Shubham" userId="S::pandey71@purdue.edu::910ecc56-24bf-4013-bc6b-b9d993b73f86" providerId="AD" clId="Web-{F57EEBC9-EA50-5D02-2D12-0F4EB4E49C0D}" dt="2023-03-27T03:07:19.926" v="83"/>
          <ac:grpSpMkLst>
            <pc:docMk/>
            <pc:sldMk cId="1990491596" sldId="334"/>
            <ac:grpSpMk id="31" creationId="{E8448054-697C-D4A3-2EBA-4554262E7104}"/>
          </ac:grpSpMkLst>
        </pc:grpChg>
        <pc:grpChg chg="del">
          <ac:chgData name="Pandey, Shubham" userId="S::pandey71@purdue.edu::910ecc56-24bf-4013-bc6b-b9d993b73f86" providerId="AD" clId="Web-{F57EEBC9-EA50-5D02-2D12-0F4EB4E49C0D}" dt="2023-03-27T03:07:22.176" v="90"/>
          <ac:grpSpMkLst>
            <pc:docMk/>
            <pc:sldMk cId="1990491596" sldId="334"/>
            <ac:grpSpMk id="38" creationId="{D5230638-8A9B-D9CC-8D75-A92BA713F155}"/>
          </ac:grpSpMkLst>
        </pc:grpChg>
        <pc:grpChg chg="del">
          <ac:chgData name="Pandey, Shubham" userId="S::pandey71@purdue.edu::910ecc56-24bf-4013-bc6b-b9d993b73f86" providerId="AD" clId="Web-{F57EEBC9-EA50-5D02-2D12-0F4EB4E49C0D}" dt="2023-03-27T03:07:22.176" v="89"/>
          <ac:grpSpMkLst>
            <pc:docMk/>
            <pc:sldMk cId="1990491596" sldId="334"/>
            <ac:grpSpMk id="43" creationId="{2A4805BE-2205-9838-C755-ACE961D4A949}"/>
          </ac:grpSpMkLst>
        </pc:grpChg>
        <pc:grpChg chg="del">
          <ac:chgData name="Pandey, Shubham" userId="S::pandey71@purdue.edu::910ecc56-24bf-4013-bc6b-b9d993b73f86" providerId="AD" clId="Web-{F57EEBC9-EA50-5D02-2D12-0F4EB4E49C0D}" dt="2023-03-27T03:07:22.176" v="88"/>
          <ac:grpSpMkLst>
            <pc:docMk/>
            <pc:sldMk cId="1990491596" sldId="334"/>
            <ac:grpSpMk id="48" creationId="{1C7CEE55-7DAB-097D-C182-927CDF75C149}"/>
          </ac:grpSpMkLst>
        </pc:grpChg>
        <pc:grpChg chg="del">
          <ac:chgData name="Pandey, Shubham" userId="S::pandey71@purdue.edu::910ecc56-24bf-4013-bc6b-b9d993b73f86" providerId="AD" clId="Web-{F57EEBC9-EA50-5D02-2D12-0F4EB4E49C0D}" dt="2023-03-27T03:07:22.176" v="87"/>
          <ac:grpSpMkLst>
            <pc:docMk/>
            <pc:sldMk cId="1990491596" sldId="334"/>
            <ac:grpSpMk id="53" creationId="{287BD2B2-9725-3CAE-D830-AE54AAF89037}"/>
          </ac:grpSpMkLst>
        </pc:grpChg>
        <pc:grpChg chg="del">
          <ac:chgData name="Pandey, Shubham" userId="S::pandey71@purdue.edu::910ecc56-24bf-4013-bc6b-b9d993b73f86" providerId="AD" clId="Web-{F57EEBC9-EA50-5D02-2D12-0F4EB4E49C0D}" dt="2023-03-27T03:07:22.176" v="86"/>
          <ac:grpSpMkLst>
            <pc:docMk/>
            <pc:sldMk cId="1990491596" sldId="334"/>
            <ac:grpSpMk id="58" creationId="{2BF5CD66-01C4-5877-8AA1-33CC2E8CE814}"/>
          </ac:grpSpMkLst>
        </pc:grpChg>
      </pc:sldChg>
      <pc:sldChg chg="addSp delSp modSp add replId modNotes">
        <pc:chgData name="Pandey, Shubham" userId="S::pandey71@purdue.edu::910ecc56-24bf-4013-bc6b-b9d993b73f86" providerId="AD" clId="Web-{F57EEBC9-EA50-5D02-2D12-0F4EB4E49C0D}" dt="2023-03-27T03:10:29.806" v="152" actId="20577"/>
        <pc:sldMkLst>
          <pc:docMk/>
          <pc:sldMk cId="3401292761" sldId="335"/>
        </pc:sldMkLst>
        <pc:spChg chg="add del mod">
          <ac:chgData name="Pandey, Shubham" userId="S::pandey71@purdue.edu::910ecc56-24bf-4013-bc6b-b9d993b73f86" providerId="AD" clId="Web-{F57EEBC9-EA50-5D02-2D12-0F4EB4E49C0D}" dt="2023-03-27T03:09:11.898" v="120"/>
          <ac:spMkLst>
            <pc:docMk/>
            <pc:sldMk cId="3401292761" sldId="335"/>
            <ac:spMk id="3" creationId="{51E3FEC5-30AD-674A-6A1C-D0DA5DEC5309}"/>
          </ac:spMkLst>
        </pc:spChg>
        <pc:spChg chg="add mod">
          <ac:chgData name="Pandey, Shubham" userId="S::pandey71@purdue.edu::910ecc56-24bf-4013-bc6b-b9d993b73f86" providerId="AD" clId="Web-{F57EEBC9-EA50-5D02-2D12-0F4EB4E49C0D}" dt="2023-03-27T03:10:29.806" v="152" actId="20577"/>
          <ac:spMkLst>
            <pc:docMk/>
            <pc:sldMk cId="3401292761" sldId="335"/>
            <ac:spMk id="13" creationId="{7CCB0C81-1A3E-A8DC-5CF3-156C8D7F48A1}"/>
          </ac:spMkLst>
        </pc:spChg>
        <pc:grpChg chg="del">
          <ac:chgData name="Pandey, Shubham" userId="S::pandey71@purdue.edu::910ecc56-24bf-4013-bc6b-b9d993b73f86" providerId="AD" clId="Web-{F57EEBC9-EA50-5D02-2D12-0F4EB4E49C0D}" dt="2023-03-27T03:07:27.223" v="95"/>
          <ac:grpSpMkLst>
            <pc:docMk/>
            <pc:sldMk cId="3401292761" sldId="335"/>
            <ac:grpSpMk id="38" creationId="{D5230638-8A9B-D9CC-8D75-A92BA713F155}"/>
          </ac:grpSpMkLst>
        </pc:grpChg>
        <pc:grpChg chg="del">
          <ac:chgData name="Pandey, Shubham" userId="S::pandey71@purdue.edu::910ecc56-24bf-4013-bc6b-b9d993b73f86" providerId="AD" clId="Web-{F57EEBC9-EA50-5D02-2D12-0F4EB4E49C0D}" dt="2023-03-27T03:07:27.223" v="94"/>
          <ac:grpSpMkLst>
            <pc:docMk/>
            <pc:sldMk cId="3401292761" sldId="335"/>
            <ac:grpSpMk id="43" creationId="{2A4805BE-2205-9838-C755-ACE961D4A949}"/>
          </ac:grpSpMkLst>
        </pc:grpChg>
        <pc:grpChg chg="del">
          <ac:chgData name="Pandey, Shubham" userId="S::pandey71@purdue.edu::910ecc56-24bf-4013-bc6b-b9d993b73f86" providerId="AD" clId="Web-{F57EEBC9-EA50-5D02-2D12-0F4EB4E49C0D}" dt="2023-03-27T03:07:27.223" v="93"/>
          <ac:grpSpMkLst>
            <pc:docMk/>
            <pc:sldMk cId="3401292761" sldId="335"/>
            <ac:grpSpMk id="48" creationId="{1C7CEE55-7DAB-097D-C182-927CDF75C149}"/>
          </ac:grpSpMkLst>
        </pc:grpChg>
        <pc:grpChg chg="del">
          <ac:chgData name="Pandey, Shubham" userId="S::pandey71@purdue.edu::910ecc56-24bf-4013-bc6b-b9d993b73f86" providerId="AD" clId="Web-{F57EEBC9-EA50-5D02-2D12-0F4EB4E49C0D}" dt="2023-03-27T03:07:27.223" v="92"/>
          <ac:grpSpMkLst>
            <pc:docMk/>
            <pc:sldMk cId="3401292761" sldId="335"/>
            <ac:grpSpMk id="53" creationId="{287BD2B2-9725-3CAE-D830-AE54AAF89037}"/>
          </ac:grpSpMkLst>
        </pc:grpChg>
        <pc:grpChg chg="del">
          <ac:chgData name="Pandey, Shubham" userId="S::pandey71@purdue.edu::910ecc56-24bf-4013-bc6b-b9d993b73f86" providerId="AD" clId="Web-{F57EEBC9-EA50-5D02-2D12-0F4EB4E49C0D}" dt="2023-03-27T03:07:27.223" v="91"/>
          <ac:grpSpMkLst>
            <pc:docMk/>
            <pc:sldMk cId="3401292761" sldId="335"/>
            <ac:grpSpMk id="58" creationId="{2BF5CD66-01C4-5877-8AA1-33CC2E8CE814}"/>
          </ac:grpSpMkLst>
        </pc:grpChg>
      </pc:sldChg>
      <pc:sldChg chg="addSp modSp add replId modNotes">
        <pc:chgData name="Pandey, Shubham" userId="S::pandey71@purdue.edu::910ecc56-24bf-4013-bc6b-b9d993b73f86" providerId="AD" clId="Web-{F57EEBC9-EA50-5D02-2D12-0F4EB4E49C0D}" dt="2023-03-27T03:11:04.229" v="158" actId="20577"/>
        <pc:sldMkLst>
          <pc:docMk/>
          <pc:sldMk cId="910795951" sldId="336"/>
        </pc:sldMkLst>
        <pc:spChg chg="add mod">
          <ac:chgData name="Pandey, Shubham" userId="S::pandey71@purdue.edu::910ecc56-24bf-4013-bc6b-b9d993b73f86" providerId="AD" clId="Web-{F57EEBC9-EA50-5D02-2D12-0F4EB4E49C0D}" dt="2023-03-27T03:11:04.229" v="158" actId="20577"/>
          <ac:spMkLst>
            <pc:docMk/>
            <pc:sldMk cId="910795951" sldId="336"/>
            <ac:spMk id="7" creationId="{5FC94CD8-BC87-C100-3D4D-B057D7456759}"/>
          </ac:spMkLst>
        </pc:spChg>
      </pc:sldChg>
      <pc:sldChg chg="add replId modNotes">
        <pc:chgData name="Pandey, Shubham" userId="S::pandey71@purdue.edu::910ecc56-24bf-4013-bc6b-b9d993b73f86" providerId="AD" clId="Web-{F57EEBC9-EA50-5D02-2D12-0F4EB4E49C0D}" dt="2023-03-27T03:11:32.620" v="162"/>
        <pc:sldMkLst>
          <pc:docMk/>
          <pc:sldMk cId="3993491571" sldId="337"/>
        </pc:sldMkLst>
      </pc:sldChg>
    </pc:docChg>
  </pc:docChgLst>
  <pc:docChgLst>
    <pc:chgData name="Guest User" userId="S::urn:spo:anon#d9666b581d829e4d923745c8fbafca46b6269a92021af15ef73fcbecc436dab3::" providerId="AD" clId="Web-{8B4263E1-C48A-2091-54D7-7F938130BFDC}"/>
    <pc:docChg chg="modSld">
      <pc:chgData name="Guest User" userId="S::urn:spo:anon#d9666b581d829e4d923745c8fbafca46b6269a92021af15ef73fcbecc436dab3::" providerId="AD" clId="Web-{8B4263E1-C48A-2091-54D7-7F938130BFDC}" dt="2023-02-20T03:13:38.532" v="7" actId="20577"/>
      <pc:docMkLst>
        <pc:docMk/>
      </pc:docMkLst>
      <pc:sldChg chg="modSp">
        <pc:chgData name="Guest User" userId="S::urn:spo:anon#d9666b581d829e4d923745c8fbafca46b6269a92021af15ef73fcbecc436dab3::" providerId="AD" clId="Web-{8B4263E1-C48A-2091-54D7-7F938130BFDC}" dt="2023-02-20T03:13:38.532" v="7" actId="20577"/>
        <pc:sldMkLst>
          <pc:docMk/>
          <pc:sldMk cId="2664743580" sldId="257"/>
        </pc:sldMkLst>
        <pc:spChg chg="mod">
          <ac:chgData name="Guest User" userId="S::urn:spo:anon#d9666b581d829e4d923745c8fbafca46b6269a92021af15ef73fcbecc436dab3::" providerId="AD" clId="Web-{8B4263E1-C48A-2091-54D7-7F938130BFDC}" dt="2023-02-20T03:13:38.532" v="7" actId="20577"/>
          <ac:spMkLst>
            <pc:docMk/>
            <pc:sldMk cId="2664743580" sldId="257"/>
            <ac:spMk id="8" creationId="{7EDBA08A-CECD-2A18-0B6F-74EAD8787C2B}"/>
          </ac:spMkLst>
        </pc:spChg>
      </pc:sldChg>
    </pc:docChg>
  </pc:docChgLst>
  <pc:docChgLst>
    <pc:chgData name="Guest User" userId="S::urn:spo:anon#d9666b581d829e4d923745c8fbafca46b6269a92021af15ef73fcbecc436dab3::" providerId="AD" clId="Web-{B5A75DEA-8F49-6C75-29B0-188FA826FB84}"/>
    <pc:docChg chg="addSld modSld">
      <pc:chgData name="Guest User" userId="S::urn:spo:anon#d9666b581d829e4d923745c8fbafca46b6269a92021af15ef73fcbecc436dab3::" providerId="AD" clId="Web-{B5A75DEA-8F49-6C75-29B0-188FA826FB84}" dt="2023-02-23T04:13:07.024" v="511" actId="14100"/>
      <pc:docMkLst>
        <pc:docMk/>
      </pc:docMkLst>
      <pc:sldChg chg="delSp modSp new">
        <pc:chgData name="Guest User" userId="S::urn:spo:anon#d9666b581d829e4d923745c8fbafca46b6269a92021af15ef73fcbecc436dab3::" providerId="AD" clId="Web-{B5A75DEA-8F49-6C75-29B0-188FA826FB84}" dt="2023-02-23T04:13:07.024" v="511" actId="14100"/>
        <pc:sldMkLst>
          <pc:docMk/>
          <pc:sldMk cId="2743234058" sldId="329"/>
        </pc:sldMkLst>
        <pc:spChg chg="mod">
          <ac:chgData name="Guest User" userId="S::urn:spo:anon#d9666b581d829e4d923745c8fbafca46b6269a92021af15ef73fcbecc436dab3::" providerId="AD" clId="Web-{B5A75DEA-8F49-6C75-29B0-188FA826FB84}" dt="2023-02-23T04:05:08.763" v="12" actId="20577"/>
          <ac:spMkLst>
            <pc:docMk/>
            <pc:sldMk cId="2743234058" sldId="329"/>
            <ac:spMk id="2" creationId="{C30A793C-B656-17E7-5C3B-36EC9B5C5B5E}"/>
          </ac:spMkLst>
        </pc:spChg>
        <pc:spChg chg="del">
          <ac:chgData name="Guest User" userId="S::urn:spo:anon#d9666b581d829e4d923745c8fbafca46b6269a92021af15ef73fcbecc436dab3::" providerId="AD" clId="Web-{B5A75DEA-8F49-6C75-29B0-188FA826FB84}" dt="2023-02-23T04:05:11.841" v="13"/>
          <ac:spMkLst>
            <pc:docMk/>
            <pc:sldMk cId="2743234058" sldId="329"/>
            <ac:spMk id="3" creationId="{335FEE5C-1B3F-19BD-AA65-0B61B6C50AE1}"/>
          </ac:spMkLst>
        </pc:spChg>
        <pc:spChg chg="mod">
          <ac:chgData name="Guest User" userId="S::urn:spo:anon#d9666b581d829e4d923745c8fbafca46b6269a92021af15ef73fcbecc436dab3::" providerId="AD" clId="Web-{B5A75DEA-8F49-6C75-29B0-188FA826FB84}" dt="2023-02-23T04:13:07.024" v="511" actId="14100"/>
          <ac:spMkLst>
            <pc:docMk/>
            <pc:sldMk cId="2743234058" sldId="329"/>
            <ac:spMk id="4" creationId="{5A9DCB31-B2FA-BBB3-8AA9-2F8F37CDC9A4}"/>
          </ac:spMkLst>
        </pc:spChg>
      </pc:sldChg>
    </pc:docChg>
  </pc:docChgLst>
  <pc:docChgLst>
    <pc:chgData name="Vemula, Satya Sai Bharath" userId="S::vsatyasa@purdue.edu::30b30e1c-8f03-480b-b8ea-4431440b0c82" providerId="AD" clId="Web-{31443EBE-7D94-BF40-FE45-6384A8DD273C}"/>
    <pc:docChg chg="addSld delSld modSld sldOrd modSection">
      <pc:chgData name="Vemula, Satya Sai Bharath" userId="S::vsatyasa@purdue.edu::30b30e1c-8f03-480b-b8ea-4431440b0c82" providerId="AD" clId="Web-{31443EBE-7D94-BF40-FE45-6384A8DD273C}" dt="2023-04-17T07:23:00.357" v="645"/>
      <pc:docMkLst>
        <pc:docMk/>
      </pc:docMkLst>
      <pc:sldChg chg="modSp">
        <pc:chgData name="Vemula, Satya Sai Bharath" userId="S::vsatyasa@purdue.edu::30b30e1c-8f03-480b-b8ea-4431440b0c82" providerId="AD" clId="Web-{31443EBE-7D94-BF40-FE45-6384A8DD273C}" dt="2023-04-17T02:06:17.801" v="112" actId="20577"/>
        <pc:sldMkLst>
          <pc:docMk/>
          <pc:sldMk cId="2138744924" sldId="283"/>
        </pc:sldMkLst>
        <pc:graphicFrameChg chg="mod modGraphic">
          <ac:chgData name="Vemula, Satya Sai Bharath" userId="S::vsatyasa@purdue.edu::30b30e1c-8f03-480b-b8ea-4431440b0c82" providerId="AD" clId="Web-{31443EBE-7D94-BF40-FE45-6384A8DD273C}" dt="2023-04-17T02:06:17.801" v="112" actId="20577"/>
          <ac:graphicFrameMkLst>
            <pc:docMk/>
            <pc:sldMk cId="2138744924" sldId="283"/>
            <ac:graphicFrameMk id="7" creationId="{BAE33F77-1DCB-C367-1F3A-4E5624B52D8A}"/>
          </ac:graphicFrameMkLst>
        </pc:graphicFrameChg>
      </pc:sldChg>
      <pc:sldChg chg="addSp modSp">
        <pc:chgData name="Vemula, Satya Sai Bharath" userId="S::vsatyasa@purdue.edu::30b30e1c-8f03-480b-b8ea-4431440b0c82" providerId="AD" clId="Web-{31443EBE-7D94-BF40-FE45-6384A8DD273C}" dt="2023-04-17T01:43:19.791" v="29" actId="20577"/>
        <pc:sldMkLst>
          <pc:docMk/>
          <pc:sldMk cId="3695717893" sldId="356"/>
        </pc:sldMkLst>
        <pc:spChg chg="mod">
          <ac:chgData name="Vemula, Satya Sai Bharath" userId="S::vsatyasa@purdue.edu::30b30e1c-8f03-480b-b8ea-4431440b0c82" providerId="AD" clId="Web-{31443EBE-7D94-BF40-FE45-6384A8DD273C}" dt="2023-04-17T01:43:19.791" v="29" actId="20577"/>
          <ac:spMkLst>
            <pc:docMk/>
            <pc:sldMk cId="3695717893" sldId="356"/>
            <ac:spMk id="7" creationId="{1B1F4408-0323-E8E2-5626-74B3565BBA67}"/>
          </ac:spMkLst>
        </pc:spChg>
        <pc:spChg chg="add mod">
          <ac:chgData name="Vemula, Satya Sai Bharath" userId="S::vsatyasa@purdue.edu::30b30e1c-8f03-480b-b8ea-4431440b0c82" providerId="AD" clId="Web-{31443EBE-7D94-BF40-FE45-6384A8DD273C}" dt="2023-04-17T01:43:13.463" v="24" actId="20577"/>
          <ac:spMkLst>
            <pc:docMk/>
            <pc:sldMk cId="3695717893" sldId="356"/>
            <ac:spMk id="8" creationId="{B5805C60-4E7B-5C86-28FA-D33A76E57EEB}"/>
          </ac:spMkLst>
        </pc:spChg>
        <pc:picChg chg="mod">
          <ac:chgData name="Vemula, Satya Sai Bharath" userId="S::vsatyasa@purdue.edu::30b30e1c-8f03-480b-b8ea-4431440b0c82" providerId="AD" clId="Web-{31443EBE-7D94-BF40-FE45-6384A8DD273C}" dt="2023-04-17T01:42:49.306" v="17" actId="1076"/>
          <ac:picMkLst>
            <pc:docMk/>
            <pc:sldMk cId="3695717893" sldId="356"/>
            <ac:picMk id="2" creationId="{51502AE2-8631-501E-3F7A-0906268EAEC7}"/>
          </ac:picMkLst>
        </pc:picChg>
      </pc:sldChg>
      <pc:sldChg chg="addSp delSp modSp">
        <pc:chgData name="Vemula, Satya Sai Bharath" userId="S::vsatyasa@purdue.edu::30b30e1c-8f03-480b-b8ea-4431440b0c82" providerId="AD" clId="Web-{31443EBE-7D94-BF40-FE45-6384A8DD273C}" dt="2023-04-17T06:07:08.837" v="572" actId="1076"/>
        <pc:sldMkLst>
          <pc:docMk/>
          <pc:sldMk cId="3781193527" sldId="358"/>
        </pc:sldMkLst>
        <pc:spChg chg="mod">
          <ac:chgData name="Vemula, Satya Sai Bharath" userId="S::vsatyasa@purdue.edu::30b30e1c-8f03-480b-b8ea-4431440b0c82" providerId="AD" clId="Web-{31443EBE-7D94-BF40-FE45-6384A8DD273C}" dt="2023-04-17T01:42:36.197" v="15" actId="20577"/>
          <ac:spMkLst>
            <pc:docMk/>
            <pc:sldMk cId="3781193527" sldId="358"/>
            <ac:spMk id="7" creationId="{1B1F4408-0323-E8E2-5626-74B3565BBA67}"/>
          </ac:spMkLst>
        </pc:spChg>
        <pc:picChg chg="del mod">
          <ac:chgData name="Vemula, Satya Sai Bharath" userId="S::vsatyasa@purdue.edu::30b30e1c-8f03-480b-b8ea-4431440b0c82" providerId="AD" clId="Web-{31443EBE-7D94-BF40-FE45-6384A8DD273C}" dt="2023-04-17T06:06:17.132" v="557"/>
          <ac:picMkLst>
            <pc:docMk/>
            <pc:sldMk cId="3781193527" sldId="358"/>
            <ac:picMk id="2" creationId="{20656491-4F43-4E2D-73CF-67EF70948517}"/>
          </ac:picMkLst>
        </pc:picChg>
        <pc:picChg chg="add mod">
          <ac:chgData name="Vemula, Satya Sai Bharath" userId="S::vsatyasa@purdue.edu::30b30e1c-8f03-480b-b8ea-4431440b0c82" providerId="AD" clId="Web-{31443EBE-7D94-BF40-FE45-6384A8DD273C}" dt="2023-04-17T06:06:48.446" v="566" actId="1076"/>
          <ac:picMkLst>
            <pc:docMk/>
            <pc:sldMk cId="3781193527" sldId="358"/>
            <ac:picMk id="3" creationId="{CBFC6E5B-9906-BAFB-167C-0A8ACE43A7B9}"/>
          </ac:picMkLst>
        </pc:picChg>
        <pc:picChg chg="add mod">
          <ac:chgData name="Vemula, Satya Sai Bharath" userId="S::vsatyasa@purdue.edu::30b30e1c-8f03-480b-b8ea-4431440b0c82" providerId="AD" clId="Web-{31443EBE-7D94-BF40-FE45-6384A8DD273C}" dt="2023-04-17T06:07:08.837" v="572" actId="1076"/>
          <ac:picMkLst>
            <pc:docMk/>
            <pc:sldMk cId="3781193527" sldId="358"/>
            <ac:picMk id="8" creationId="{65DF0C1B-9C05-83A7-FF97-74B715202826}"/>
          </ac:picMkLst>
        </pc:picChg>
      </pc:sldChg>
      <pc:sldChg chg="addSp delSp modSp ord">
        <pc:chgData name="Vemula, Satya Sai Bharath" userId="S::vsatyasa@purdue.edu::30b30e1c-8f03-480b-b8ea-4431440b0c82" providerId="AD" clId="Web-{31443EBE-7D94-BF40-FE45-6384A8DD273C}" dt="2023-04-17T02:36:02.597" v="122"/>
        <pc:sldMkLst>
          <pc:docMk/>
          <pc:sldMk cId="2959841057" sldId="359"/>
        </pc:sldMkLst>
        <pc:spChg chg="add mod">
          <ac:chgData name="Vemula, Satya Sai Bharath" userId="S::vsatyasa@purdue.edu::30b30e1c-8f03-480b-b8ea-4431440b0c82" providerId="AD" clId="Web-{31443EBE-7D94-BF40-FE45-6384A8DD273C}" dt="2023-04-17T01:44:09.026" v="60" actId="20577"/>
          <ac:spMkLst>
            <pc:docMk/>
            <pc:sldMk cId="2959841057" sldId="359"/>
            <ac:spMk id="4" creationId="{1A290363-19B9-DA82-9EB4-1AF4C99C4460}"/>
          </ac:spMkLst>
        </pc:spChg>
        <pc:spChg chg="mod">
          <ac:chgData name="Vemula, Satya Sai Bharath" userId="S::vsatyasa@purdue.edu::30b30e1c-8f03-480b-b8ea-4431440b0c82" providerId="AD" clId="Web-{31443EBE-7D94-BF40-FE45-6384A8DD273C}" dt="2023-04-17T01:43:47.979" v="39" actId="20577"/>
          <ac:spMkLst>
            <pc:docMk/>
            <pc:sldMk cId="2959841057" sldId="359"/>
            <ac:spMk id="7" creationId="{1B1F4408-0323-E8E2-5626-74B3565BBA67}"/>
          </ac:spMkLst>
        </pc:spChg>
        <pc:picChg chg="del mod">
          <ac:chgData name="Vemula, Satya Sai Bharath" userId="S::vsatyasa@purdue.edu::30b30e1c-8f03-480b-b8ea-4431440b0c82" providerId="AD" clId="Web-{31443EBE-7D94-BF40-FE45-6384A8DD273C}" dt="2023-04-17T02:31:45.337" v="114"/>
          <ac:picMkLst>
            <pc:docMk/>
            <pc:sldMk cId="2959841057" sldId="359"/>
            <ac:picMk id="2" creationId="{243EBEC4-071F-E588-4FE9-FEE39F4B8C1F}"/>
          </ac:picMkLst>
        </pc:picChg>
        <pc:picChg chg="add mod">
          <ac:chgData name="Vemula, Satya Sai Bharath" userId="S::vsatyasa@purdue.edu::30b30e1c-8f03-480b-b8ea-4431440b0c82" providerId="AD" clId="Web-{31443EBE-7D94-BF40-FE45-6384A8DD273C}" dt="2023-04-17T02:32:28.120" v="121" actId="1076"/>
          <ac:picMkLst>
            <pc:docMk/>
            <pc:sldMk cId="2959841057" sldId="359"/>
            <ac:picMk id="3" creationId="{4BCEB31A-4A3D-4D5D-653E-743336283919}"/>
          </ac:picMkLst>
        </pc:picChg>
      </pc:sldChg>
      <pc:sldChg chg="addSp modSp ord">
        <pc:chgData name="Vemula, Satya Sai Bharath" userId="S::vsatyasa@purdue.edu::30b30e1c-8f03-480b-b8ea-4431440b0c82" providerId="AD" clId="Web-{31443EBE-7D94-BF40-FE45-6384A8DD273C}" dt="2023-04-17T06:08:43.200" v="576"/>
        <pc:sldMkLst>
          <pc:docMk/>
          <pc:sldMk cId="4098320654" sldId="363"/>
        </pc:sldMkLst>
        <pc:spChg chg="add mod">
          <ac:chgData name="Vemula, Satya Sai Bharath" userId="S::vsatyasa@purdue.edu::30b30e1c-8f03-480b-b8ea-4431440b0c82" providerId="AD" clId="Web-{31443EBE-7D94-BF40-FE45-6384A8DD273C}" dt="2023-04-17T01:44:34.808" v="65" actId="20577"/>
          <ac:spMkLst>
            <pc:docMk/>
            <pc:sldMk cId="4098320654" sldId="363"/>
            <ac:spMk id="8" creationId="{883FA527-A6F0-83A4-5BAA-968F2B0FC463}"/>
          </ac:spMkLst>
        </pc:spChg>
        <pc:picChg chg="mod">
          <ac:chgData name="Vemula, Satya Sai Bharath" userId="S::vsatyasa@purdue.edu::30b30e1c-8f03-480b-b8ea-4431440b0c82" providerId="AD" clId="Web-{31443EBE-7D94-BF40-FE45-6384A8DD273C}" dt="2023-04-17T01:59:45.919" v="66" actId="1076"/>
          <ac:picMkLst>
            <pc:docMk/>
            <pc:sldMk cId="4098320654" sldId="363"/>
            <ac:picMk id="7" creationId="{C933D29C-772C-590A-5D0A-D4F901A6BE20}"/>
          </ac:picMkLst>
        </pc:picChg>
      </pc:sldChg>
      <pc:sldChg chg="addSp delSp modSp">
        <pc:chgData name="Vemula, Satya Sai Bharath" userId="S::vsatyasa@purdue.edu::30b30e1c-8f03-480b-b8ea-4431440b0c82" providerId="AD" clId="Web-{31443EBE-7D94-BF40-FE45-6384A8DD273C}" dt="2023-04-17T07:22:57.075" v="644"/>
        <pc:sldMkLst>
          <pc:docMk/>
          <pc:sldMk cId="1414871799" sldId="364"/>
        </pc:sldMkLst>
        <pc:spChg chg="mod">
          <ac:chgData name="Vemula, Satya Sai Bharath" userId="S::vsatyasa@purdue.edu::30b30e1c-8f03-480b-b8ea-4431440b0c82" providerId="AD" clId="Web-{31443EBE-7D94-BF40-FE45-6384A8DD273C}" dt="2023-04-17T01:42:28.353" v="12" actId="20577"/>
          <ac:spMkLst>
            <pc:docMk/>
            <pc:sldMk cId="1414871799" sldId="364"/>
            <ac:spMk id="2" creationId="{E4D63C35-64DD-729E-A45C-C08141F3590C}"/>
          </ac:spMkLst>
        </pc:spChg>
        <pc:spChg chg="add mod">
          <ac:chgData name="Vemula, Satya Sai Bharath" userId="S::vsatyasa@purdue.edu::30b30e1c-8f03-480b-b8ea-4431440b0c82" providerId="AD" clId="Web-{31443EBE-7D94-BF40-FE45-6384A8DD273C}" dt="2023-04-17T05:27:21.029" v="204" actId="1076"/>
          <ac:spMkLst>
            <pc:docMk/>
            <pc:sldMk cId="1414871799" sldId="364"/>
            <ac:spMk id="8" creationId="{767A4B09-F44C-CE78-0DC6-DF5615D364C3}"/>
          </ac:spMkLst>
        </pc:spChg>
        <pc:spChg chg="add del">
          <ac:chgData name="Vemula, Satya Sai Bharath" userId="S::vsatyasa@purdue.edu::30b30e1c-8f03-480b-b8ea-4431440b0c82" providerId="AD" clId="Web-{31443EBE-7D94-BF40-FE45-6384A8DD273C}" dt="2023-04-17T07:22:57.075" v="644"/>
          <ac:spMkLst>
            <pc:docMk/>
            <pc:sldMk cId="1414871799" sldId="364"/>
            <ac:spMk id="9" creationId="{F8E4E5AE-AB8F-D7EC-73E2-CC3BCA862322}"/>
          </ac:spMkLst>
        </pc:spChg>
        <pc:picChg chg="mod">
          <ac:chgData name="Vemula, Satya Sai Bharath" userId="S::vsatyasa@purdue.edu::30b30e1c-8f03-480b-b8ea-4431440b0c82" providerId="AD" clId="Web-{31443EBE-7D94-BF40-FE45-6384A8DD273C}" dt="2023-04-17T05:26:43.022" v="186" actId="1076"/>
          <ac:picMkLst>
            <pc:docMk/>
            <pc:sldMk cId="1414871799" sldId="364"/>
            <ac:picMk id="3" creationId="{3EBDDA48-3EDA-F83E-F12D-3C5D58545351}"/>
          </ac:picMkLst>
        </pc:picChg>
      </pc:sldChg>
      <pc:sldChg chg="addSp modSp">
        <pc:chgData name="Vemula, Satya Sai Bharath" userId="S::vsatyasa@purdue.edu::30b30e1c-8f03-480b-b8ea-4431440b0c82" providerId="AD" clId="Web-{31443EBE-7D94-BF40-FE45-6384A8DD273C}" dt="2023-04-17T07:23:00.357" v="645"/>
        <pc:sldMkLst>
          <pc:docMk/>
          <pc:sldMk cId="1586905956" sldId="365"/>
        </pc:sldMkLst>
        <pc:spChg chg="mod">
          <ac:chgData name="Vemula, Satya Sai Bharath" userId="S::vsatyasa@purdue.edu::30b30e1c-8f03-480b-b8ea-4431440b0c82" providerId="AD" clId="Web-{31443EBE-7D94-BF40-FE45-6384A8DD273C}" dt="2023-04-17T01:42:13.212" v="6" actId="20577"/>
          <ac:spMkLst>
            <pc:docMk/>
            <pc:sldMk cId="1586905956" sldId="365"/>
            <ac:spMk id="2" creationId="{E4D63C35-64DD-729E-A45C-C08141F3590C}"/>
          </ac:spMkLst>
        </pc:spChg>
        <pc:spChg chg="add">
          <ac:chgData name="Vemula, Satya Sai Bharath" userId="S::vsatyasa@purdue.edu::30b30e1c-8f03-480b-b8ea-4431440b0c82" providerId="AD" clId="Web-{31443EBE-7D94-BF40-FE45-6384A8DD273C}" dt="2023-04-17T07:23:00.357" v="645"/>
          <ac:spMkLst>
            <pc:docMk/>
            <pc:sldMk cId="1586905956" sldId="365"/>
            <ac:spMk id="7" creationId="{BDFE740E-7129-8FA6-D0C2-790472E23364}"/>
          </ac:spMkLst>
        </pc:spChg>
        <pc:picChg chg="mod">
          <ac:chgData name="Vemula, Satya Sai Bharath" userId="S::vsatyasa@purdue.edu::30b30e1c-8f03-480b-b8ea-4431440b0c82" providerId="AD" clId="Web-{31443EBE-7D94-BF40-FE45-6384A8DD273C}" dt="2023-04-17T05:12:27.117" v="124" actId="1076"/>
          <ac:picMkLst>
            <pc:docMk/>
            <pc:sldMk cId="1586905956" sldId="365"/>
            <ac:picMk id="4" creationId="{A9192D93-3EE2-69EE-E514-26A712971A25}"/>
          </ac:picMkLst>
        </pc:picChg>
      </pc:sldChg>
      <pc:sldChg chg="add replId">
        <pc:chgData name="Vemula, Satya Sai Bharath" userId="S::vsatyasa@purdue.edu::30b30e1c-8f03-480b-b8ea-4431440b0c82" providerId="AD" clId="Web-{31443EBE-7D94-BF40-FE45-6384A8DD273C}" dt="2023-04-17T02:31:42.509" v="113"/>
        <pc:sldMkLst>
          <pc:docMk/>
          <pc:sldMk cId="1941547770" sldId="379"/>
        </pc:sldMkLst>
      </pc:sldChg>
      <pc:sldChg chg="addSp delSp modSp new ord">
        <pc:chgData name="Vemula, Satya Sai Bharath" userId="S::vsatyasa@purdue.edu::30b30e1c-8f03-480b-b8ea-4431440b0c82" providerId="AD" clId="Web-{31443EBE-7D94-BF40-FE45-6384A8DD273C}" dt="2023-04-17T05:56:00.312" v="556" actId="20577"/>
        <pc:sldMkLst>
          <pc:docMk/>
          <pc:sldMk cId="130249836" sldId="380"/>
        </pc:sldMkLst>
        <pc:spChg chg="mod">
          <ac:chgData name="Vemula, Satya Sai Bharath" userId="S::vsatyasa@purdue.edu::30b30e1c-8f03-480b-b8ea-4431440b0c82" providerId="AD" clId="Web-{31443EBE-7D94-BF40-FE45-6384A8DD273C}" dt="2023-04-17T05:21:49.039" v="141" actId="20577"/>
          <ac:spMkLst>
            <pc:docMk/>
            <pc:sldMk cId="130249836" sldId="380"/>
            <ac:spMk id="2" creationId="{6E788C39-B018-A128-6A24-BBCD21552C85}"/>
          </ac:spMkLst>
        </pc:spChg>
        <pc:spChg chg="mod">
          <ac:chgData name="Vemula, Satya Sai Bharath" userId="S::vsatyasa@purdue.edu::30b30e1c-8f03-480b-b8ea-4431440b0c82" providerId="AD" clId="Web-{31443EBE-7D94-BF40-FE45-6384A8DD273C}" dt="2023-04-17T05:53:39.385" v="498" actId="20577"/>
          <ac:spMkLst>
            <pc:docMk/>
            <pc:sldMk cId="130249836" sldId="380"/>
            <ac:spMk id="3" creationId="{657E2D63-2134-26D9-D379-12B11D94823B}"/>
          </ac:spMkLst>
        </pc:spChg>
        <pc:spChg chg="del">
          <ac:chgData name="Vemula, Satya Sai Bharath" userId="S::vsatyasa@purdue.edu::30b30e1c-8f03-480b-b8ea-4431440b0c82" providerId="AD" clId="Web-{31443EBE-7D94-BF40-FE45-6384A8DD273C}" dt="2023-04-17T05:22:44.822" v="160"/>
          <ac:spMkLst>
            <pc:docMk/>
            <pc:sldMk cId="130249836" sldId="380"/>
            <ac:spMk id="4" creationId="{6A161421-7B0F-E30F-6E33-FEDD4271A6F1}"/>
          </ac:spMkLst>
        </pc:spChg>
        <pc:spChg chg="add mod">
          <ac:chgData name="Vemula, Satya Sai Bharath" userId="S::vsatyasa@purdue.edu::30b30e1c-8f03-480b-b8ea-4431440b0c82" providerId="AD" clId="Web-{31443EBE-7D94-BF40-FE45-6384A8DD273C}" dt="2023-04-17T05:56:00.312" v="556" actId="20577"/>
          <ac:spMkLst>
            <pc:docMk/>
            <pc:sldMk cId="130249836" sldId="380"/>
            <ac:spMk id="10" creationId="{E5C0EB83-6DD1-82A4-6335-A31666E38967}"/>
          </ac:spMkLst>
        </pc:spChg>
        <pc:picChg chg="add del mod">
          <ac:chgData name="Vemula, Satya Sai Bharath" userId="S::vsatyasa@purdue.edu::30b30e1c-8f03-480b-b8ea-4431440b0c82" providerId="AD" clId="Web-{31443EBE-7D94-BF40-FE45-6384A8DD273C}" dt="2023-04-17T05:24:36.173" v="168"/>
          <ac:picMkLst>
            <pc:docMk/>
            <pc:sldMk cId="130249836" sldId="380"/>
            <ac:picMk id="7" creationId="{A7D64EB1-DB63-47B6-05FD-24F7685E69AB}"/>
          </ac:picMkLst>
        </pc:picChg>
        <pc:picChg chg="add del mod">
          <ac:chgData name="Vemula, Satya Sai Bharath" userId="S::vsatyasa@purdue.edu::30b30e1c-8f03-480b-b8ea-4431440b0c82" providerId="AD" clId="Web-{31443EBE-7D94-BF40-FE45-6384A8DD273C}" dt="2023-04-17T05:50:54.192" v="450"/>
          <ac:picMkLst>
            <pc:docMk/>
            <pc:sldMk cId="130249836" sldId="380"/>
            <ac:picMk id="8" creationId="{DE5BACFB-4EF8-ADA0-4CF4-BB50E78EDD64}"/>
          </ac:picMkLst>
        </pc:picChg>
        <pc:picChg chg="add mod">
          <ac:chgData name="Vemula, Satya Sai Bharath" userId="S::vsatyasa@purdue.edu::30b30e1c-8f03-480b-b8ea-4431440b0c82" providerId="AD" clId="Web-{31443EBE-7D94-BF40-FE45-6384A8DD273C}" dt="2023-04-17T05:31:20.944" v="263" actId="1076"/>
          <ac:picMkLst>
            <pc:docMk/>
            <pc:sldMk cId="130249836" sldId="380"/>
            <ac:picMk id="9" creationId="{AFCB4949-F3D4-5BFE-1396-72E60AF866F2}"/>
          </ac:picMkLst>
        </pc:picChg>
        <pc:picChg chg="add mod">
          <ac:chgData name="Vemula, Satya Sai Bharath" userId="S::vsatyasa@purdue.edu::30b30e1c-8f03-480b-b8ea-4431440b0c82" providerId="AD" clId="Web-{31443EBE-7D94-BF40-FE45-6384A8DD273C}" dt="2023-04-17T05:51:18.349" v="454" actId="1076"/>
          <ac:picMkLst>
            <pc:docMk/>
            <pc:sldMk cId="130249836" sldId="380"/>
            <ac:picMk id="11" creationId="{3F4FAC3B-1C8B-0AD6-AA2D-E9EBAE788C24}"/>
          </ac:picMkLst>
        </pc:picChg>
      </pc:sldChg>
      <pc:sldChg chg="addSp delSp modSp add del replId">
        <pc:chgData name="Vemula, Satya Sai Bharath" userId="S::vsatyasa@purdue.edu::30b30e1c-8f03-480b-b8ea-4431440b0c82" providerId="AD" clId="Web-{31443EBE-7D94-BF40-FE45-6384A8DD273C}" dt="2023-04-17T06:12:43.599" v="586"/>
        <pc:sldMkLst>
          <pc:docMk/>
          <pc:sldMk cId="1159546852" sldId="381"/>
        </pc:sldMkLst>
        <pc:picChg chg="add mod">
          <ac:chgData name="Vemula, Satya Sai Bharath" userId="S::vsatyasa@purdue.edu::30b30e1c-8f03-480b-b8ea-4431440b0c82" providerId="AD" clId="Web-{31443EBE-7D94-BF40-FE45-6384A8DD273C}" dt="2023-04-17T06:12:36.052" v="585" actId="1076"/>
          <ac:picMkLst>
            <pc:docMk/>
            <pc:sldMk cId="1159546852" sldId="381"/>
            <ac:picMk id="2" creationId="{F5F5E86F-7362-B141-AD6B-DF70D087FD77}"/>
          </ac:picMkLst>
        </pc:picChg>
        <pc:picChg chg="del">
          <ac:chgData name="Vemula, Satya Sai Bharath" userId="S::vsatyasa@purdue.edu::30b30e1c-8f03-480b-b8ea-4431440b0c82" providerId="AD" clId="Web-{31443EBE-7D94-BF40-FE45-6384A8DD273C}" dt="2023-04-17T06:08:15.214" v="574"/>
          <ac:picMkLst>
            <pc:docMk/>
            <pc:sldMk cId="1159546852" sldId="381"/>
            <ac:picMk id="3" creationId="{CBFC6E5B-9906-BAFB-167C-0A8ACE43A7B9}"/>
          </ac:picMkLst>
        </pc:picChg>
        <pc:picChg chg="del">
          <ac:chgData name="Vemula, Satya Sai Bharath" userId="S::vsatyasa@purdue.edu::30b30e1c-8f03-480b-b8ea-4431440b0c82" providerId="AD" clId="Web-{31443EBE-7D94-BF40-FE45-6384A8DD273C}" dt="2023-04-17T06:08:16.794" v="575"/>
          <ac:picMkLst>
            <pc:docMk/>
            <pc:sldMk cId="1159546852" sldId="381"/>
            <ac:picMk id="8" creationId="{65DF0C1B-9C05-83A7-FF97-74B715202826}"/>
          </ac:picMkLst>
        </pc:picChg>
      </pc:sldChg>
      <pc:sldChg chg="addSp delSp modSp new ord">
        <pc:chgData name="Vemula, Satya Sai Bharath" userId="S::vsatyasa@purdue.edu::30b30e1c-8f03-480b-b8ea-4431440b0c82" providerId="AD" clId="Web-{31443EBE-7D94-BF40-FE45-6384A8DD273C}" dt="2023-04-17T06:22:22.183" v="642" actId="20577"/>
        <pc:sldMkLst>
          <pc:docMk/>
          <pc:sldMk cId="2381622554" sldId="381"/>
        </pc:sldMkLst>
        <pc:spChg chg="mod">
          <ac:chgData name="Vemula, Satya Sai Bharath" userId="S::vsatyasa@purdue.edu::30b30e1c-8f03-480b-b8ea-4431440b0c82" providerId="AD" clId="Web-{31443EBE-7D94-BF40-FE45-6384A8DD273C}" dt="2023-04-17T06:16:07.122" v="596" actId="20577"/>
          <ac:spMkLst>
            <pc:docMk/>
            <pc:sldMk cId="2381622554" sldId="381"/>
            <ac:spMk id="2" creationId="{16F0776D-F998-990A-2FF7-0B3EE08D9C47}"/>
          </ac:spMkLst>
        </pc:spChg>
        <pc:spChg chg="mod">
          <ac:chgData name="Vemula, Satya Sai Bharath" userId="S::vsatyasa@purdue.edu::30b30e1c-8f03-480b-b8ea-4431440b0c82" providerId="AD" clId="Web-{31443EBE-7D94-BF40-FE45-6384A8DD273C}" dt="2023-04-17T06:18:25.018" v="615" actId="20577"/>
          <ac:spMkLst>
            <pc:docMk/>
            <pc:sldMk cId="2381622554" sldId="381"/>
            <ac:spMk id="3" creationId="{A6711D66-C99F-61EF-E8E4-1A6AF003CA14}"/>
          </ac:spMkLst>
        </pc:spChg>
        <pc:spChg chg="del">
          <ac:chgData name="Vemula, Satya Sai Bharath" userId="S::vsatyasa@purdue.edu::30b30e1c-8f03-480b-b8ea-4431440b0c82" providerId="AD" clId="Web-{31443EBE-7D94-BF40-FE45-6384A8DD273C}" dt="2023-04-17T06:17:59.845" v="605"/>
          <ac:spMkLst>
            <pc:docMk/>
            <pc:sldMk cId="2381622554" sldId="381"/>
            <ac:spMk id="4" creationId="{7BF0348D-CB77-1218-4ACD-5CDA0EC21B4E}"/>
          </ac:spMkLst>
        </pc:spChg>
        <pc:spChg chg="add mod">
          <ac:chgData name="Vemula, Satya Sai Bharath" userId="S::vsatyasa@purdue.edu::30b30e1c-8f03-480b-b8ea-4431440b0c82" providerId="AD" clId="Web-{31443EBE-7D94-BF40-FE45-6384A8DD273C}" dt="2023-04-17T06:22:22.183" v="642" actId="20577"/>
          <ac:spMkLst>
            <pc:docMk/>
            <pc:sldMk cId="2381622554" sldId="381"/>
            <ac:spMk id="7" creationId="{B3E01A98-B4AB-EFD0-ADC0-6E4019752444}"/>
          </ac:spMkLst>
        </pc:spChg>
      </pc:sldChg>
    </pc:docChg>
  </pc:docChgLst>
  <pc:docChgLst>
    <pc:chgData name="Pandey, Shubham" userId="S::pandey71@purdue.edu::910ecc56-24bf-4013-bc6b-b9d993b73f86" providerId="AD" clId="Web-{CBE4EC06-4530-0EB4-87CC-1C1D2B85AD57}"/>
    <pc:docChg chg="addSld modSld sldOrd">
      <pc:chgData name="Pandey, Shubham" userId="S::pandey71@purdue.edu::910ecc56-24bf-4013-bc6b-b9d993b73f86" providerId="AD" clId="Web-{CBE4EC06-4530-0EB4-87CC-1C1D2B85AD57}" dt="2023-03-22T01:58:32.536" v="1121" actId="20577"/>
      <pc:docMkLst>
        <pc:docMk/>
      </pc:docMkLst>
      <pc:sldChg chg="addSp delSp modSp modNotes">
        <pc:chgData name="Pandey, Shubham" userId="S::pandey71@purdue.edu::910ecc56-24bf-4013-bc6b-b9d993b73f86" providerId="AD" clId="Web-{CBE4EC06-4530-0EB4-87CC-1C1D2B85AD57}" dt="2023-03-22T01:07:47.933" v="465"/>
        <pc:sldMkLst>
          <pc:docMk/>
          <pc:sldMk cId="397432505" sldId="286"/>
        </pc:sldMkLst>
        <pc:spChg chg="mod">
          <ac:chgData name="Pandey, Shubham" userId="S::pandey71@purdue.edu::910ecc56-24bf-4013-bc6b-b9d993b73f86" providerId="AD" clId="Web-{CBE4EC06-4530-0EB4-87CC-1C1D2B85AD57}" dt="2023-03-22T01:02:50.115" v="297" actId="1076"/>
          <ac:spMkLst>
            <pc:docMk/>
            <pc:sldMk cId="397432505" sldId="286"/>
            <ac:spMk id="4" creationId="{D9E260A4-D036-1D77-F265-4708B8677806}"/>
          </ac:spMkLst>
        </pc:spChg>
        <pc:spChg chg="del">
          <ac:chgData name="Pandey, Shubham" userId="S::pandey71@purdue.edu::910ecc56-24bf-4013-bc6b-b9d993b73f86" providerId="AD" clId="Web-{CBE4EC06-4530-0EB4-87CC-1C1D2B85AD57}" dt="2023-03-22T00:53:14.808" v="6"/>
          <ac:spMkLst>
            <pc:docMk/>
            <pc:sldMk cId="397432505" sldId="286"/>
            <ac:spMk id="7" creationId="{36D001AD-E9AA-4EFA-C5B7-AA5D6D97B7F3}"/>
          </ac:spMkLst>
        </pc:spChg>
        <pc:spChg chg="add mod">
          <ac:chgData name="Pandey, Shubham" userId="S::pandey71@purdue.edu::910ecc56-24bf-4013-bc6b-b9d993b73f86" providerId="AD" clId="Web-{CBE4EC06-4530-0EB4-87CC-1C1D2B85AD57}" dt="2023-03-22T00:55:43.373" v="32" actId="1076"/>
          <ac:spMkLst>
            <pc:docMk/>
            <pc:sldMk cId="397432505" sldId="286"/>
            <ac:spMk id="8" creationId="{A5DEEAAF-DA31-4C09-32CA-725C344D3434}"/>
          </ac:spMkLst>
        </pc:spChg>
        <pc:spChg chg="add mod">
          <ac:chgData name="Pandey, Shubham" userId="S::pandey71@purdue.edu::910ecc56-24bf-4013-bc6b-b9d993b73f86" providerId="AD" clId="Web-{CBE4EC06-4530-0EB4-87CC-1C1D2B85AD57}" dt="2023-03-22T00:58:14.829" v="117" actId="20577"/>
          <ac:spMkLst>
            <pc:docMk/>
            <pc:sldMk cId="397432505" sldId="286"/>
            <ac:spMk id="9" creationId="{8EECE4FF-DCD5-638A-1394-BCEFFBE3AE26}"/>
          </ac:spMkLst>
        </pc:spChg>
        <pc:spChg chg="add mod">
          <ac:chgData name="Pandey, Shubham" userId="S::pandey71@purdue.edu::910ecc56-24bf-4013-bc6b-b9d993b73f86" providerId="AD" clId="Web-{CBE4EC06-4530-0EB4-87CC-1C1D2B85AD57}" dt="2023-03-22T00:58:17.954" v="118" actId="20577"/>
          <ac:spMkLst>
            <pc:docMk/>
            <pc:sldMk cId="397432505" sldId="286"/>
            <ac:spMk id="10" creationId="{B5183F03-9F62-5D03-E2AE-8C86B1A6F11D}"/>
          </ac:spMkLst>
        </pc:spChg>
        <pc:spChg chg="add mod ord">
          <ac:chgData name="Pandey, Shubham" userId="S::pandey71@purdue.edu::910ecc56-24bf-4013-bc6b-b9d993b73f86" providerId="AD" clId="Web-{CBE4EC06-4530-0EB4-87CC-1C1D2B85AD57}" dt="2023-03-22T00:55:43.404" v="35" actId="1076"/>
          <ac:spMkLst>
            <pc:docMk/>
            <pc:sldMk cId="397432505" sldId="286"/>
            <ac:spMk id="11" creationId="{888F63D8-F4B0-B511-0731-90A9B385E2EB}"/>
          </ac:spMkLst>
        </pc:spChg>
        <pc:spChg chg="add del">
          <ac:chgData name="Pandey, Shubham" userId="S::pandey71@purdue.edu::910ecc56-24bf-4013-bc6b-b9d993b73f86" providerId="AD" clId="Web-{CBE4EC06-4530-0EB4-87CC-1C1D2B85AD57}" dt="2023-03-22T00:57:41.234" v="108"/>
          <ac:spMkLst>
            <pc:docMk/>
            <pc:sldMk cId="397432505" sldId="286"/>
            <ac:spMk id="13" creationId="{B8260093-1EE2-7F3B-5198-E96A0FFB5290}"/>
          </ac:spMkLst>
        </pc:spChg>
        <pc:spChg chg="mod">
          <ac:chgData name="Pandey, Shubham" userId="S::pandey71@purdue.edu::910ecc56-24bf-4013-bc6b-b9d993b73f86" providerId="AD" clId="Web-{CBE4EC06-4530-0EB4-87CC-1C1D2B85AD57}" dt="2023-03-22T00:53:34.355" v="10" actId="20577"/>
          <ac:spMkLst>
            <pc:docMk/>
            <pc:sldMk cId="397432505" sldId="286"/>
            <ac:spMk id="14" creationId="{7C11B528-8613-8F55-90F4-C1216DDBA89B}"/>
          </ac:spMkLst>
        </pc:spChg>
        <pc:spChg chg="add del">
          <ac:chgData name="Pandey, Shubham" userId="S::pandey71@purdue.edu::910ecc56-24bf-4013-bc6b-b9d993b73f86" providerId="AD" clId="Web-{CBE4EC06-4530-0EB4-87CC-1C1D2B85AD57}" dt="2023-03-22T00:57:47.563" v="111"/>
          <ac:spMkLst>
            <pc:docMk/>
            <pc:sldMk cId="397432505" sldId="286"/>
            <ac:spMk id="15" creationId="{B8260093-1EE2-7F3B-5198-E96A0FFB5290}"/>
          </ac:spMkLst>
        </pc:spChg>
        <pc:spChg chg="mod">
          <ac:chgData name="Pandey, Shubham" userId="S::pandey71@purdue.edu::910ecc56-24bf-4013-bc6b-b9d993b73f86" providerId="AD" clId="Web-{CBE4EC06-4530-0EB4-87CC-1C1D2B85AD57}" dt="2023-03-22T00:58:55.048" v="128" actId="20577"/>
          <ac:spMkLst>
            <pc:docMk/>
            <pc:sldMk cId="397432505" sldId="286"/>
            <ac:spMk id="25" creationId="{75D433B7-F64A-A4FA-9220-A1C219217BE9}"/>
          </ac:spMkLst>
        </pc:spChg>
        <pc:spChg chg="mod">
          <ac:chgData name="Pandey, Shubham" userId="S::pandey71@purdue.edu::910ecc56-24bf-4013-bc6b-b9d993b73f86" providerId="AD" clId="Web-{CBE4EC06-4530-0EB4-87CC-1C1D2B85AD57}" dt="2023-03-22T00:59:18.470" v="143" actId="20577"/>
          <ac:spMkLst>
            <pc:docMk/>
            <pc:sldMk cId="397432505" sldId="286"/>
            <ac:spMk id="30" creationId="{0D8A6A04-62CC-84C9-7DF5-189AD0F2EEE1}"/>
          </ac:spMkLst>
        </pc:spChg>
        <pc:spChg chg="mod">
          <ac:chgData name="Pandey, Shubham" userId="S::pandey71@purdue.edu::910ecc56-24bf-4013-bc6b-b9d993b73f86" providerId="AD" clId="Web-{CBE4EC06-4530-0EB4-87CC-1C1D2B85AD57}" dt="2023-03-22T00:59:20.924" v="144" actId="20577"/>
          <ac:spMkLst>
            <pc:docMk/>
            <pc:sldMk cId="397432505" sldId="286"/>
            <ac:spMk id="35" creationId="{A35278E1-DD44-539A-4C18-3FCE5319499F}"/>
          </ac:spMkLst>
        </pc:spChg>
        <pc:spChg chg="add mod">
          <ac:chgData name="Pandey, Shubham" userId="S::pandey71@purdue.edu::910ecc56-24bf-4013-bc6b-b9d993b73f86" providerId="AD" clId="Web-{CBE4EC06-4530-0EB4-87CC-1C1D2B85AD57}" dt="2023-03-22T01:02:50.271" v="302" actId="1076"/>
          <ac:spMkLst>
            <pc:docMk/>
            <pc:sldMk cId="397432505" sldId="286"/>
            <ac:spMk id="36" creationId="{5A4F8029-87D3-0FBC-4E7E-F68593515693}"/>
          </ac:spMkLst>
        </pc:spChg>
        <pc:spChg chg="add mod">
          <ac:chgData name="Pandey, Shubham" userId="S::pandey71@purdue.edu::910ecc56-24bf-4013-bc6b-b9d993b73f86" providerId="AD" clId="Web-{CBE4EC06-4530-0EB4-87CC-1C1D2B85AD57}" dt="2023-03-22T01:02:50.302" v="303" actId="1076"/>
          <ac:spMkLst>
            <pc:docMk/>
            <pc:sldMk cId="397432505" sldId="286"/>
            <ac:spMk id="37" creationId="{9A259943-346B-BE66-C916-71C473B4871E}"/>
          </ac:spMkLst>
        </pc:spChg>
        <pc:spChg chg="mod">
          <ac:chgData name="Pandey, Shubham" userId="S::pandey71@purdue.edu::910ecc56-24bf-4013-bc6b-b9d993b73f86" providerId="AD" clId="Web-{CBE4EC06-4530-0EB4-87CC-1C1D2B85AD57}" dt="2023-03-22T01:02:39.412" v="296" actId="20577"/>
          <ac:spMkLst>
            <pc:docMk/>
            <pc:sldMk cId="397432505" sldId="286"/>
            <ac:spMk id="40" creationId="{3E0B5181-8F6A-FB03-D98A-6AE9CE816119}"/>
          </ac:spMkLst>
        </pc:spChg>
        <pc:spChg chg="mod">
          <ac:chgData name="Pandey, Shubham" userId="S::pandey71@purdue.edu::910ecc56-24bf-4013-bc6b-b9d993b73f86" providerId="AD" clId="Web-{CBE4EC06-4530-0EB4-87CC-1C1D2B85AD57}" dt="2023-03-22T01:02:30.911" v="294" actId="20577"/>
          <ac:spMkLst>
            <pc:docMk/>
            <pc:sldMk cId="397432505" sldId="286"/>
            <ac:spMk id="41" creationId="{71168C23-1C07-F243-74FE-14B69955F3BC}"/>
          </ac:spMkLst>
        </pc:spChg>
        <pc:spChg chg="mod">
          <ac:chgData name="Pandey, Shubham" userId="S::pandey71@purdue.edu::910ecc56-24bf-4013-bc6b-b9d993b73f86" providerId="AD" clId="Web-{CBE4EC06-4530-0EB4-87CC-1C1D2B85AD57}" dt="2023-03-22T01:03:22.740" v="317" actId="20577"/>
          <ac:spMkLst>
            <pc:docMk/>
            <pc:sldMk cId="397432505" sldId="286"/>
            <ac:spMk id="42" creationId="{5B98E184-E857-CEE8-4289-F6341176E2CC}"/>
          </ac:spMkLst>
        </pc:spChg>
        <pc:spChg chg="mod">
          <ac:chgData name="Pandey, Shubham" userId="S::pandey71@purdue.edu::910ecc56-24bf-4013-bc6b-b9d993b73f86" providerId="AD" clId="Web-{CBE4EC06-4530-0EB4-87CC-1C1D2B85AD57}" dt="2023-03-22T01:03:25.897" v="319" actId="20577"/>
          <ac:spMkLst>
            <pc:docMk/>
            <pc:sldMk cId="397432505" sldId="286"/>
            <ac:spMk id="47" creationId="{43C089F0-EC38-3F41-1BD4-B2130F4B730D}"/>
          </ac:spMkLst>
        </pc:spChg>
        <pc:spChg chg="mod">
          <ac:chgData name="Pandey, Shubham" userId="S::pandey71@purdue.edu::910ecc56-24bf-4013-bc6b-b9d993b73f86" providerId="AD" clId="Web-{CBE4EC06-4530-0EB4-87CC-1C1D2B85AD57}" dt="2023-03-22T01:03:28.866" v="321" actId="20577"/>
          <ac:spMkLst>
            <pc:docMk/>
            <pc:sldMk cId="397432505" sldId="286"/>
            <ac:spMk id="52" creationId="{AAD2C0DC-E238-E851-936F-5291C7542A8A}"/>
          </ac:spMkLst>
        </pc:spChg>
        <pc:spChg chg="mod">
          <ac:chgData name="Pandey, Shubham" userId="S::pandey71@purdue.edu::910ecc56-24bf-4013-bc6b-b9d993b73f86" providerId="AD" clId="Web-{CBE4EC06-4530-0EB4-87CC-1C1D2B85AD57}" dt="2023-03-22T01:03:31.725" v="323" actId="20577"/>
          <ac:spMkLst>
            <pc:docMk/>
            <pc:sldMk cId="397432505" sldId="286"/>
            <ac:spMk id="57" creationId="{3C33F1C4-C137-E5DB-CE8C-B4250AB3A5CE}"/>
          </ac:spMkLst>
        </pc:spChg>
        <pc:spChg chg="mod">
          <ac:chgData name="Pandey, Shubham" userId="S::pandey71@purdue.edu::910ecc56-24bf-4013-bc6b-b9d993b73f86" providerId="AD" clId="Web-{CBE4EC06-4530-0EB4-87CC-1C1D2B85AD57}" dt="2023-03-22T01:03:34.069" v="324" actId="20577"/>
          <ac:spMkLst>
            <pc:docMk/>
            <pc:sldMk cId="397432505" sldId="286"/>
            <ac:spMk id="62" creationId="{F004142B-6836-3F66-D4B2-9A2097A56CEC}"/>
          </ac:spMkLst>
        </pc:spChg>
        <pc:spChg chg="add del">
          <ac:chgData name="Pandey, Shubham" userId="S::pandey71@purdue.edu::910ecc56-24bf-4013-bc6b-b9d993b73f86" providerId="AD" clId="Web-{CBE4EC06-4530-0EB4-87CC-1C1D2B85AD57}" dt="2023-03-22T01:07:44.104" v="463"/>
          <ac:spMkLst>
            <pc:docMk/>
            <pc:sldMk cId="397432505" sldId="286"/>
            <ac:spMk id="66" creationId="{314E2C97-7E95-911C-B14E-22C94BE8DC5C}"/>
          </ac:spMkLst>
        </pc:spChg>
        <pc:grpChg chg="add mod">
          <ac:chgData name="Pandey, Shubham" userId="S::pandey71@purdue.edu::910ecc56-24bf-4013-bc6b-b9d993b73f86" providerId="AD" clId="Web-{CBE4EC06-4530-0EB4-87CC-1C1D2B85AD57}" dt="2023-03-22T01:02:53.287" v="304" actId="1076"/>
          <ac:grpSpMkLst>
            <pc:docMk/>
            <pc:sldMk cId="397432505" sldId="286"/>
            <ac:grpSpMk id="12" creationId="{FBDB8800-957F-A11C-CA59-621C68D58A24}"/>
          </ac:grpSpMkLst>
        </pc:grpChg>
        <pc:grpChg chg="add mod">
          <ac:chgData name="Pandey, Shubham" userId="S::pandey71@purdue.edu::910ecc56-24bf-4013-bc6b-b9d993b73f86" providerId="AD" clId="Web-{CBE4EC06-4530-0EB4-87CC-1C1D2B85AD57}" dt="2023-03-22T01:02:50.146" v="298" actId="1076"/>
          <ac:grpSpMkLst>
            <pc:docMk/>
            <pc:sldMk cId="397432505" sldId="286"/>
            <ac:grpSpMk id="16" creationId="{6B508D38-881C-899E-5AFD-51099016EAD8}"/>
          </ac:grpSpMkLst>
        </pc:grpChg>
        <pc:grpChg chg="add mod">
          <ac:chgData name="Pandey, Shubham" userId="S::pandey71@purdue.edu::910ecc56-24bf-4013-bc6b-b9d993b73f86" providerId="AD" clId="Web-{CBE4EC06-4530-0EB4-87CC-1C1D2B85AD57}" dt="2023-03-22T01:02:50.177" v="299" actId="1076"/>
          <ac:grpSpMkLst>
            <pc:docMk/>
            <pc:sldMk cId="397432505" sldId="286"/>
            <ac:grpSpMk id="21" creationId="{AEAE044C-3BF0-F5B3-C5F5-995CDB72A94A}"/>
          </ac:grpSpMkLst>
        </pc:grpChg>
        <pc:grpChg chg="add mod">
          <ac:chgData name="Pandey, Shubham" userId="S::pandey71@purdue.edu::910ecc56-24bf-4013-bc6b-b9d993b73f86" providerId="AD" clId="Web-{CBE4EC06-4530-0EB4-87CC-1C1D2B85AD57}" dt="2023-03-22T01:02:50.209" v="300" actId="1076"/>
          <ac:grpSpMkLst>
            <pc:docMk/>
            <pc:sldMk cId="397432505" sldId="286"/>
            <ac:grpSpMk id="26" creationId="{6AE086EE-8478-F07B-D56F-2DCACA6B31C5}"/>
          </ac:grpSpMkLst>
        </pc:grpChg>
        <pc:grpChg chg="add mod">
          <ac:chgData name="Pandey, Shubham" userId="S::pandey71@purdue.edu::910ecc56-24bf-4013-bc6b-b9d993b73f86" providerId="AD" clId="Web-{CBE4EC06-4530-0EB4-87CC-1C1D2B85AD57}" dt="2023-03-22T01:02:50.255" v="301" actId="1076"/>
          <ac:grpSpMkLst>
            <pc:docMk/>
            <pc:sldMk cId="397432505" sldId="286"/>
            <ac:grpSpMk id="31" creationId="{E8448054-697C-D4A3-2EBA-4554262E7104}"/>
          </ac:grpSpMkLst>
        </pc:grpChg>
        <pc:grpChg chg="add mod">
          <ac:chgData name="Pandey, Shubham" userId="S::pandey71@purdue.edu::910ecc56-24bf-4013-bc6b-b9d993b73f86" providerId="AD" clId="Web-{CBE4EC06-4530-0EB4-87CC-1C1D2B85AD57}" dt="2023-03-22T01:02:18.989" v="291" actId="1076"/>
          <ac:grpSpMkLst>
            <pc:docMk/>
            <pc:sldMk cId="397432505" sldId="286"/>
            <ac:grpSpMk id="38" creationId="{D5230638-8A9B-D9CC-8D75-A92BA713F155}"/>
          </ac:grpSpMkLst>
        </pc:grpChg>
        <pc:grpChg chg="add mod">
          <ac:chgData name="Pandey, Shubham" userId="S::pandey71@purdue.edu::910ecc56-24bf-4013-bc6b-b9d993b73f86" providerId="AD" clId="Web-{CBE4EC06-4530-0EB4-87CC-1C1D2B85AD57}" dt="2023-03-22T01:03:00.053" v="306" actId="1076"/>
          <ac:grpSpMkLst>
            <pc:docMk/>
            <pc:sldMk cId="397432505" sldId="286"/>
            <ac:grpSpMk id="43" creationId="{2A4805BE-2205-9838-C755-ACE961D4A949}"/>
          </ac:grpSpMkLst>
        </pc:grpChg>
        <pc:grpChg chg="add mod">
          <ac:chgData name="Pandey, Shubham" userId="S::pandey71@purdue.edu::910ecc56-24bf-4013-bc6b-b9d993b73f86" providerId="AD" clId="Web-{CBE4EC06-4530-0EB4-87CC-1C1D2B85AD57}" dt="2023-03-22T01:03:03.224" v="308" actId="1076"/>
          <ac:grpSpMkLst>
            <pc:docMk/>
            <pc:sldMk cId="397432505" sldId="286"/>
            <ac:grpSpMk id="48" creationId="{1C7CEE55-7DAB-097D-C182-927CDF75C149}"/>
          </ac:grpSpMkLst>
        </pc:grpChg>
        <pc:grpChg chg="add mod">
          <ac:chgData name="Pandey, Shubham" userId="S::pandey71@purdue.edu::910ecc56-24bf-4013-bc6b-b9d993b73f86" providerId="AD" clId="Web-{CBE4EC06-4530-0EB4-87CC-1C1D2B85AD57}" dt="2023-03-22T01:03:08.178" v="310" actId="1076"/>
          <ac:grpSpMkLst>
            <pc:docMk/>
            <pc:sldMk cId="397432505" sldId="286"/>
            <ac:grpSpMk id="53" creationId="{287BD2B2-9725-3CAE-D830-AE54AAF89037}"/>
          </ac:grpSpMkLst>
        </pc:grpChg>
        <pc:grpChg chg="add mod">
          <ac:chgData name="Pandey, Shubham" userId="S::pandey71@purdue.edu::910ecc56-24bf-4013-bc6b-b9d993b73f86" providerId="AD" clId="Web-{CBE4EC06-4530-0EB4-87CC-1C1D2B85AD57}" dt="2023-03-22T01:03:16.725" v="312" actId="1076"/>
          <ac:grpSpMkLst>
            <pc:docMk/>
            <pc:sldMk cId="397432505" sldId="286"/>
            <ac:grpSpMk id="58" creationId="{2BF5CD66-01C4-5877-8AA1-33CC2E8CE814}"/>
          </ac:grpSpMkLst>
        </pc:grpChg>
        <pc:picChg chg="del">
          <ac:chgData name="Pandey, Shubham" userId="S::pandey71@purdue.edu::910ecc56-24bf-4013-bc6b-b9d993b73f86" providerId="AD" clId="Web-{CBE4EC06-4530-0EB4-87CC-1C1D2B85AD57}" dt="2023-03-22T00:51:58.385" v="5"/>
          <ac:picMkLst>
            <pc:docMk/>
            <pc:sldMk cId="397432505" sldId="286"/>
            <ac:picMk id="3" creationId="{003A4866-9601-2335-D06E-63E830973A71}"/>
          </ac:picMkLst>
        </pc:picChg>
        <pc:inkChg chg="add del">
          <ac:chgData name="Pandey, Shubham" userId="S::pandey71@purdue.edu::910ecc56-24bf-4013-bc6b-b9d993b73f86" providerId="AD" clId="Web-{CBE4EC06-4530-0EB4-87CC-1C1D2B85AD57}" dt="2023-03-22T01:07:05.619" v="459"/>
          <ac:inkMkLst>
            <pc:docMk/>
            <pc:sldMk cId="397432505" sldId="286"/>
            <ac:inkMk id="65" creationId="{2F2279F8-B0CE-6F7C-5657-9B38AEEE69FB}"/>
          </ac:inkMkLst>
        </pc:inkChg>
        <pc:inkChg chg="add del">
          <ac:chgData name="Pandey, Shubham" userId="S::pandey71@purdue.edu::910ecc56-24bf-4013-bc6b-b9d993b73f86" providerId="AD" clId="Web-{CBE4EC06-4530-0EB4-87CC-1C1D2B85AD57}" dt="2023-03-22T01:07:43.433" v="462"/>
          <ac:inkMkLst>
            <pc:docMk/>
            <pc:sldMk cId="397432505" sldId="286"/>
            <ac:inkMk id="67" creationId="{3E090CED-B403-293F-0A74-0432309AB024}"/>
          </ac:inkMkLst>
        </pc:inkChg>
        <pc:inkChg chg="add del">
          <ac:chgData name="Pandey, Shubham" userId="S::pandey71@purdue.edu::910ecc56-24bf-4013-bc6b-b9d993b73f86" providerId="AD" clId="Web-{CBE4EC06-4530-0EB4-87CC-1C1D2B85AD57}" dt="2023-03-22T01:07:47.933" v="465"/>
          <ac:inkMkLst>
            <pc:docMk/>
            <pc:sldMk cId="397432505" sldId="286"/>
            <ac:inkMk id="68" creationId="{340A32B7-1827-4042-3E24-097DD30E9C3A}"/>
          </ac:inkMkLst>
        </pc:inkChg>
        <pc:cxnChg chg="add del mod">
          <ac:chgData name="Pandey, Shubham" userId="S::pandey71@purdue.edu::910ecc56-24bf-4013-bc6b-b9d993b73f86" providerId="AD" clId="Web-{CBE4EC06-4530-0EB4-87CC-1C1D2B85AD57}" dt="2023-03-22T01:06:03.962" v="452"/>
          <ac:cxnSpMkLst>
            <pc:docMk/>
            <pc:sldMk cId="397432505" sldId="286"/>
            <ac:cxnSpMk id="63" creationId="{2EFF0DF5-E527-C259-671E-48B22C2F6D60}"/>
          </ac:cxnSpMkLst>
        </pc:cxnChg>
        <pc:cxnChg chg="add del mod">
          <ac:chgData name="Pandey, Shubham" userId="S::pandey71@purdue.edu::910ecc56-24bf-4013-bc6b-b9d993b73f86" providerId="AD" clId="Web-{CBE4EC06-4530-0EB4-87CC-1C1D2B85AD57}" dt="2023-03-22T01:06:55.666" v="457"/>
          <ac:cxnSpMkLst>
            <pc:docMk/>
            <pc:sldMk cId="397432505" sldId="286"/>
            <ac:cxnSpMk id="64" creationId="{399AFA00-CA1E-9F89-CD4F-E026396DFB10}"/>
          </ac:cxnSpMkLst>
        </pc:cxnChg>
      </pc:sldChg>
      <pc:sldChg chg="delSp modSp add replId">
        <pc:chgData name="Pandey, Shubham" userId="S::pandey71@purdue.edu::910ecc56-24bf-4013-bc6b-b9d993b73f86" providerId="AD" clId="Web-{CBE4EC06-4530-0EB4-87CC-1C1D2B85AD57}" dt="2023-03-22T01:22:10.297" v="903" actId="1076"/>
        <pc:sldMkLst>
          <pc:docMk/>
          <pc:sldMk cId="3631575850" sldId="287"/>
        </pc:sldMkLst>
        <pc:spChg chg="mod">
          <ac:chgData name="Pandey, Shubham" userId="S::pandey71@purdue.edu::910ecc56-24bf-4013-bc6b-b9d993b73f86" providerId="AD" clId="Web-{CBE4EC06-4530-0EB4-87CC-1C1D2B85AD57}" dt="2023-03-22T01:22:10.297" v="903" actId="1076"/>
          <ac:spMkLst>
            <pc:docMk/>
            <pc:sldMk cId="3631575850" sldId="287"/>
            <ac:spMk id="4" creationId="{D9E260A4-D036-1D77-F265-4708B8677806}"/>
          </ac:spMkLst>
        </pc:spChg>
        <pc:spChg chg="del">
          <ac:chgData name="Pandey, Shubham" userId="S::pandey71@purdue.edu::910ecc56-24bf-4013-bc6b-b9d993b73f86" providerId="AD" clId="Web-{CBE4EC06-4530-0EB4-87CC-1C1D2B85AD57}" dt="2023-03-22T01:22:05.703" v="902"/>
          <ac:spMkLst>
            <pc:docMk/>
            <pc:sldMk cId="3631575850" sldId="287"/>
            <ac:spMk id="7" creationId="{36D001AD-E9AA-4EFA-C5B7-AA5D6D97B7F3}"/>
          </ac:spMkLst>
        </pc:spChg>
      </pc:sldChg>
      <pc:sldChg chg="addSp delSp modSp add ord replId modNotes">
        <pc:chgData name="Pandey, Shubham" userId="S::pandey71@purdue.edu::910ecc56-24bf-4013-bc6b-b9d993b73f86" providerId="AD" clId="Web-{CBE4EC06-4530-0EB4-87CC-1C1D2B85AD57}" dt="2023-03-22T01:21:18.666" v="890"/>
        <pc:sldMkLst>
          <pc:docMk/>
          <pc:sldMk cId="523863370" sldId="288"/>
        </pc:sldMkLst>
        <pc:spChg chg="mod">
          <ac:chgData name="Pandey, Shubham" userId="S::pandey71@purdue.edu::910ecc56-24bf-4013-bc6b-b9d993b73f86" providerId="AD" clId="Web-{CBE4EC06-4530-0EB4-87CC-1C1D2B85AD57}" dt="2023-03-22T01:10:22.576" v="487" actId="1076"/>
          <ac:spMkLst>
            <pc:docMk/>
            <pc:sldMk cId="523863370" sldId="288"/>
            <ac:spMk id="4" creationId="{D9E260A4-D036-1D77-F265-4708B8677806}"/>
          </ac:spMkLst>
        </pc:spChg>
        <pc:spChg chg="add mod">
          <ac:chgData name="Pandey, Shubham" userId="S::pandey71@purdue.edu::910ecc56-24bf-4013-bc6b-b9d993b73f86" providerId="AD" clId="Web-{CBE4EC06-4530-0EB4-87CC-1C1D2B85AD57}" dt="2023-03-22T01:10:37.295" v="495" actId="1076"/>
          <ac:spMkLst>
            <pc:docMk/>
            <pc:sldMk cId="523863370" sldId="288"/>
            <ac:spMk id="15" creationId="{6F639E0C-2F28-CF84-B3BB-BF0AAE899DCC}"/>
          </ac:spMkLst>
        </pc:spChg>
        <pc:spChg chg="del">
          <ac:chgData name="Pandey, Shubham" userId="S::pandey71@purdue.edu::910ecc56-24bf-4013-bc6b-b9d993b73f86" providerId="AD" clId="Web-{CBE4EC06-4530-0EB4-87CC-1C1D2B85AD57}" dt="2023-03-22T01:08:37.137" v="476"/>
          <ac:spMkLst>
            <pc:docMk/>
            <pc:sldMk cId="523863370" sldId="288"/>
            <ac:spMk id="36" creationId="{5A4F8029-87D3-0FBC-4E7E-F68593515693}"/>
          </ac:spMkLst>
        </pc:spChg>
        <pc:spChg chg="del">
          <ac:chgData name="Pandey, Shubham" userId="S::pandey71@purdue.edu::910ecc56-24bf-4013-bc6b-b9d993b73f86" providerId="AD" clId="Web-{CBE4EC06-4530-0EB4-87CC-1C1D2B85AD57}" dt="2023-03-22T01:08:32.340" v="472"/>
          <ac:spMkLst>
            <pc:docMk/>
            <pc:sldMk cId="523863370" sldId="288"/>
            <ac:spMk id="37" creationId="{9A259943-346B-BE66-C916-71C473B4871E}"/>
          </ac:spMkLst>
        </pc:spChg>
        <pc:grpChg chg="del">
          <ac:chgData name="Pandey, Shubham" userId="S::pandey71@purdue.edu::910ecc56-24bf-4013-bc6b-b9d993b73f86" providerId="AD" clId="Web-{CBE4EC06-4530-0EB4-87CC-1C1D2B85AD57}" dt="2023-03-22T01:08:37.137" v="480"/>
          <ac:grpSpMkLst>
            <pc:docMk/>
            <pc:sldMk cId="523863370" sldId="288"/>
            <ac:grpSpMk id="12" creationId="{FBDB8800-957F-A11C-CA59-621C68D58A24}"/>
          </ac:grpSpMkLst>
        </pc:grpChg>
        <pc:grpChg chg="del">
          <ac:chgData name="Pandey, Shubham" userId="S::pandey71@purdue.edu::910ecc56-24bf-4013-bc6b-b9d993b73f86" providerId="AD" clId="Web-{CBE4EC06-4530-0EB4-87CC-1C1D2B85AD57}" dt="2023-03-22T01:08:37.137" v="479"/>
          <ac:grpSpMkLst>
            <pc:docMk/>
            <pc:sldMk cId="523863370" sldId="288"/>
            <ac:grpSpMk id="16" creationId="{6B508D38-881C-899E-5AFD-51099016EAD8}"/>
          </ac:grpSpMkLst>
        </pc:grpChg>
        <pc:grpChg chg="del">
          <ac:chgData name="Pandey, Shubham" userId="S::pandey71@purdue.edu::910ecc56-24bf-4013-bc6b-b9d993b73f86" providerId="AD" clId="Web-{CBE4EC06-4530-0EB4-87CC-1C1D2B85AD57}" dt="2023-03-22T01:08:37.137" v="478"/>
          <ac:grpSpMkLst>
            <pc:docMk/>
            <pc:sldMk cId="523863370" sldId="288"/>
            <ac:grpSpMk id="21" creationId="{AEAE044C-3BF0-F5B3-C5F5-995CDB72A94A}"/>
          </ac:grpSpMkLst>
        </pc:grpChg>
        <pc:grpChg chg="del">
          <ac:chgData name="Pandey, Shubham" userId="S::pandey71@purdue.edu::910ecc56-24bf-4013-bc6b-b9d993b73f86" providerId="AD" clId="Web-{CBE4EC06-4530-0EB4-87CC-1C1D2B85AD57}" dt="2023-03-22T01:08:37.137" v="477"/>
          <ac:grpSpMkLst>
            <pc:docMk/>
            <pc:sldMk cId="523863370" sldId="288"/>
            <ac:grpSpMk id="26" creationId="{6AE086EE-8478-F07B-D56F-2DCACA6B31C5}"/>
          </ac:grpSpMkLst>
        </pc:grpChg>
        <pc:grpChg chg="del">
          <ac:chgData name="Pandey, Shubham" userId="S::pandey71@purdue.edu::910ecc56-24bf-4013-bc6b-b9d993b73f86" providerId="AD" clId="Web-{CBE4EC06-4530-0EB4-87CC-1C1D2B85AD57}" dt="2023-03-22T01:08:40.434" v="481"/>
          <ac:grpSpMkLst>
            <pc:docMk/>
            <pc:sldMk cId="523863370" sldId="288"/>
            <ac:grpSpMk id="31" creationId="{E8448054-697C-D4A3-2EBA-4554262E7104}"/>
          </ac:grpSpMkLst>
        </pc:grpChg>
        <pc:grpChg chg="del">
          <ac:chgData name="Pandey, Shubham" userId="S::pandey71@purdue.edu::910ecc56-24bf-4013-bc6b-b9d993b73f86" providerId="AD" clId="Web-{CBE4EC06-4530-0EB4-87CC-1C1D2B85AD57}" dt="2023-03-22T01:08:32.340" v="471"/>
          <ac:grpSpMkLst>
            <pc:docMk/>
            <pc:sldMk cId="523863370" sldId="288"/>
            <ac:grpSpMk id="38" creationId="{D5230638-8A9B-D9CC-8D75-A92BA713F155}"/>
          </ac:grpSpMkLst>
        </pc:grpChg>
        <pc:grpChg chg="del">
          <ac:chgData name="Pandey, Shubham" userId="S::pandey71@purdue.edu::910ecc56-24bf-4013-bc6b-b9d993b73f86" providerId="AD" clId="Web-{CBE4EC06-4530-0EB4-87CC-1C1D2B85AD57}" dt="2023-03-22T01:08:32.340" v="470"/>
          <ac:grpSpMkLst>
            <pc:docMk/>
            <pc:sldMk cId="523863370" sldId="288"/>
            <ac:grpSpMk id="43" creationId="{2A4805BE-2205-9838-C755-ACE961D4A949}"/>
          </ac:grpSpMkLst>
        </pc:grpChg>
        <pc:grpChg chg="del">
          <ac:chgData name="Pandey, Shubham" userId="S::pandey71@purdue.edu::910ecc56-24bf-4013-bc6b-b9d993b73f86" providerId="AD" clId="Web-{CBE4EC06-4530-0EB4-87CC-1C1D2B85AD57}" dt="2023-03-22T01:08:32.340" v="469"/>
          <ac:grpSpMkLst>
            <pc:docMk/>
            <pc:sldMk cId="523863370" sldId="288"/>
            <ac:grpSpMk id="48" creationId="{1C7CEE55-7DAB-097D-C182-927CDF75C149}"/>
          </ac:grpSpMkLst>
        </pc:grpChg>
        <pc:grpChg chg="del">
          <ac:chgData name="Pandey, Shubham" userId="S::pandey71@purdue.edu::910ecc56-24bf-4013-bc6b-b9d993b73f86" providerId="AD" clId="Web-{CBE4EC06-4530-0EB4-87CC-1C1D2B85AD57}" dt="2023-03-22T01:08:35.262" v="475"/>
          <ac:grpSpMkLst>
            <pc:docMk/>
            <pc:sldMk cId="523863370" sldId="288"/>
            <ac:grpSpMk id="53" creationId="{287BD2B2-9725-3CAE-D830-AE54AAF89037}"/>
          </ac:grpSpMkLst>
        </pc:grpChg>
        <pc:grpChg chg="del mod">
          <ac:chgData name="Pandey, Shubham" userId="S::pandey71@purdue.edu::910ecc56-24bf-4013-bc6b-b9d993b73f86" providerId="AD" clId="Web-{CBE4EC06-4530-0EB4-87CC-1C1D2B85AD57}" dt="2023-03-22T01:08:34.824" v="474"/>
          <ac:grpSpMkLst>
            <pc:docMk/>
            <pc:sldMk cId="523863370" sldId="288"/>
            <ac:grpSpMk id="58" creationId="{2BF5CD66-01C4-5877-8AA1-33CC2E8CE814}"/>
          </ac:grpSpMkLst>
        </pc:grpChg>
        <pc:picChg chg="add del mod">
          <ac:chgData name="Pandey, Shubham" userId="S::pandey71@purdue.edu::910ecc56-24bf-4013-bc6b-b9d993b73f86" providerId="AD" clId="Web-{CBE4EC06-4530-0EB4-87CC-1C1D2B85AD57}" dt="2023-03-22T01:10:05.404" v="484"/>
          <ac:picMkLst>
            <pc:docMk/>
            <pc:sldMk cId="523863370" sldId="288"/>
            <ac:picMk id="3" creationId="{5FF034A6-B76A-E574-BAD2-3BADFE763911}"/>
          </ac:picMkLst>
        </pc:picChg>
        <pc:picChg chg="add mod">
          <ac:chgData name="Pandey, Shubham" userId="S::pandey71@purdue.edu::910ecc56-24bf-4013-bc6b-b9d993b73f86" providerId="AD" clId="Web-{CBE4EC06-4530-0EB4-87CC-1C1D2B85AD57}" dt="2023-03-22T01:10:34.998" v="494" actId="1076"/>
          <ac:picMkLst>
            <pc:docMk/>
            <pc:sldMk cId="523863370" sldId="288"/>
            <ac:picMk id="7" creationId="{E9C170D6-96E2-D058-761F-56FDEA96F896}"/>
          </ac:picMkLst>
        </pc:picChg>
        <pc:picChg chg="add mod">
          <ac:chgData name="Pandey, Shubham" userId="S::pandey71@purdue.edu::910ecc56-24bf-4013-bc6b-b9d993b73f86" providerId="AD" clId="Web-{CBE4EC06-4530-0EB4-87CC-1C1D2B85AD57}" dt="2023-03-22T01:11:48.984" v="565" actId="14100"/>
          <ac:picMkLst>
            <pc:docMk/>
            <pc:sldMk cId="523863370" sldId="288"/>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27:02.224" v="966" actId="14100"/>
        <pc:sldMkLst>
          <pc:docMk/>
          <pc:sldMk cId="3131262816" sldId="289"/>
        </pc:sldMkLst>
        <pc:spChg chg="mod">
          <ac:chgData name="Pandey, Shubham" userId="S::pandey71@purdue.edu::910ecc56-24bf-4013-bc6b-b9d993b73f86" providerId="AD" clId="Web-{CBE4EC06-4530-0EB4-87CC-1C1D2B85AD57}" dt="2023-03-22T01:27:02.224" v="966" actId="14100"/>
          <ac:spMkLst>
            <pc:docMk/>
            <pc:sldMk cId="3131262816" sldId="289"/>
            <ac:spMk id="4" creationId="{D9E260A4-D036-1D77-F265-4708B8677806}"/>
          </ac:spMkLst>
        </pc:spChg>
        <pc:spChg chg="del">
          <ac:chgData name="Pandey, Shubham" userId="S::pandey71@purdue.edu::910ecc56-24bf-4013-bc6b-b9d993b73f86" providerId="AD" clId="Web-{CBE4EC06-4530-0EB4-87CC-1C1D2B85AD57}" dt="2023-03-22T01:21:45.026" v="895"/>
          <ac:spMkLst>
            <pc:docMk/>
            <pc:sldMk cId="3131262816" sldId="289"/>
            <ac:spMk id="15" creationId="{6F639E0C-2F28-CF84-B3BB-BF0AAE899DCC}"/>
          </ac:spMkLst>
        </pc:spChg>
        <pc:picChg chg="add mod">
          <ac:chgData name="Pandey, Shubham" userId="S::pandey71@purdue.edu::910ecc56-24bf-4013-bc6b-b9d993b73f86" providerId="AD" clId="Web-{CBE4EC06-4530-0EB4-87CC-1C1D2B85AD57}" dt="2023-03-22T01:21:57.713" v="901" actId="1076"/>
          <ac:picMkLst>
            <pc:docMk/>
            <pc:sldMk cId="3131262816" sldId="289"/>
            <ac:picMk id="3" creationId="{AA1332A4-0DD8-5F7B-15D2-84DE58E44E3E}"/>
          </ac:picMkLst>
        </pc:picChg>
        <pc:picChg chg="del">
          <ac:chgData name="Pandey, Shubham" userId="S::pandey71@purdue.edu::910ecc56-24bf-4013-bc6b-b9d993b73f86" providerId="AD" clId="Web-{CBE4EC06-4530-0EB4-87CC-1C1D2B85AD57}" dt="2023-03-22T01:21:41.776" v="894"/>
          <ac:picMkLst>
            <pc:docMk/>
            <pc:sldMk cId="3131262816" sldId="289"/>
            <ac:picMk id="7" creationId="{E9C170D6-96E2-D058-761F-56FDEA96F896}"/>
          </ac:picMkLst>
        </pc:picChg>
        <pc:picChg chg="del">
          <ac:chgData name="Pandey, Shubham" userId="S::pandey71@purdue.edu::910ecc56-24bf-4013-bc6b-b9d993b73f86" providerId="AD" clId="Web-{CBE4EC06-4530-0EB4-87CC-1C1D2B85AD57}" dt="2023-03-22T01:21:46.604" v="896"/>
          <ac:picMkLst>
            <pc:docMk/>
            <pc:sldMk cId="3131262816" sldId="289"/>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32:42.886" v="1077"/>
        <pc:sldMkLst>
          <pc:docMk/>
          <pc:sldMk cId="3892501768" sldId="290"/>
        </pc:sldMkLst>
        <pc:spChg chg="mod">
          <ac:chgData name="Pandey, Shubham" userId="S::pandey71@purdue.edu::910ecc56-24bf-4013-bc6b-b9d993b73f86" providerId="AD" clId="Web-{CBE4EC06-4530-0EB4-87CC-1C1D2B85AD57}" dt="2023-03-22T01:31:17.353" v="1073" actId="1076"/>
          <ac:spMkLst>
            <pc:docMk/>
            <pc:sldMk cId="3892501768" sldId="290"/>
            <ac:spMk id="4" creationId="{D9E260A4-D036-1D77-F265-4708B8677806}"/>
          </ac:spMkLst>
        </pc:spChg>
        <pc:picChg chg="del">
          <ac:chgData name="Pandey, Shubham" userId="S::pandey71@purdue.edu::910ecc56-24bf-4013-bc6b-b9d993b73f86" providerId="AD" clId="Web-{CBE4EC06-4530-0EB4-87CC-1C1D2B85AD57}" dt="2023-03-22T01:28:23.225" v="1050"/>
          <ac:picMkLst>
            <pc:docMk/>
            <pc:sldMk cId="3892501768" sldId="290"/>
            <ac:picMk id="3" creationId="{AA1332A4-0DD8-5F7B-15D2-84DE58E44E3E}"/>
          </ac:picMkLst>
        </pc:picChg>
        <pc:picChg chg="add mod">
          <ac:chgData name="Pandey, Shubham" userId="S::pandey71@purdue.edu::910ecc56-24bf-4013-bc6b-b9d993b73f86" providerId="AD" clId="Web-{CBE4EC06-4530-0EB4-87CC-1C1D2B85AD57}" dt="2023-03-22T01:31:09.494" v="1071" actId="14100"/>
          <ac:picMkLst>
            <pc:docMk/>
            <pc:sldMk cId="3892501768" sldId="290"/>
            <ac:picMk id="7" creationId="{4B293969-421E-5B84-61CE-F2E0F55E8BD6}"/>
          </ac:picMkLst>
        </pc:picChg>
        <pc:picChg chg="add mod">
          <ac:chgData name="Pandey, Shubham" userId="S::pandey71@purdue.edu::910ecc56-24bf-4013-bc6b-b9d993b73f86" providerId="AD" clId="Web-{CBE4EC06-4530-0EB4-87CC-1C1D2B85AD57}" dt="2023-03-22T01:31:12.369" v="1072" actId="1076"/>
          <ac:picMkLst>
            <pc:docMk/>
            <pc:sldMk cId="3892501768" sldId="290"/>
            <ac:picMk id="8" creationId="{74FBB1AC-FE2E-214F-1797-4FBA65F021F3}"/>
          </ac:picMkLst>
        </pc:picChg>
        <pc:picChg chg="add mod">
          <ac:chgData name="Pandey, Shubham" userId="S::pandey71@purdue.edu::910ecc56-24bf-4013-bc6b-b9d993b73f86" providerId="AD" clId="Web-{CBE4EC06-4530-0EB4-87CC-1C1D2B85AD57}" dt="2023-03-22T01:31:26.213" v="1075" actId="1076"/>
          <ac:picMkLst>
            <pc:docMk/>
            <pc:sldMk cId="3892501768" sldId="290"/>
            <ac:picMk id="9" creationId="{A0DA6AAE-C265-154C-44A0-C3201251A507}"/>
          </ac:picMkLst>
        </pc:picChg>
      </pc:sldChg>
      <pc:sldChg chg="addSp delSp modSp add ord replId">
        <pc:chgData name="Pandey, Shubham" userId="S::pandey71@purdue.edu::910ecc56-24bf-4013-bc6b-b9d993b73f86" providerId="AD" clId="Web-{CBE4EC06-4530-0EB4-87CC-1C1D2B85AD57}" dt="2023-03-22T01:58:32.536" v="1121" actId="20577"/>
        <pc:sldMkLst>
          <pc:docMk/>
          <pc:sldMk cId="2831854034" sldId="291"/>
        </pc:sldMkLst>
        <pc:spChg chg="mod">
          <ac:chgData name="Pandey, Shubham" userId="S::pandey71@purdue.edu::910ecc56-24bf-4013-bc6b-b9d993b73f86" providerId="AD" clId="Web-{CBE4EC06-4530-0EB4-87CC-1C1D2B85AD57}" dt="2023-03-22T01:33:33.247" v="1090" actId="1076"/>
          <ac:spMkLst>
            <pc:docMk/>
            <pc:sldMk cId="2831854034" sldId="291"/>
            <ac:spMk id="4" creationId="{D9E260A4-D036-1D77-F265-4708B8677806}"/>
          </ac:spMkLst>
        </pc:spChg>
        <pc:spChg chg="add mod">
          <ac:chgData name="Pandey, Shubham" userId="S::pandey71@purdue.edu::910ecc56-24bf-4013-bc6b-b9d993b73f86" providerId="AD" clId="Web-{CBE4EC06-4530-0EB4-87CC-1C1D2B85AD57}" dt="2023-03-22T01:58:32.536" v="1121" actId="20577"/>
          <ac:spMkLst>
            <pc:docMk/>
            <pc:sldMk cId="2831854034" sldId="291"/>
            <ac:spMk id="10" creationId="{873B11CE-96B4-759E-9248-9EAA7331ADD4}"/>
          </ac:spMkLst>
        </pc:spChg>
        <pc:picChg chg="del">
          <ac:chgData name="Pandey, Shubham" userId="S::pandey71@purdue.edu::910ecc56-24bf-4013-bc6b-b9d993b73f86" providerId="AD" clId="Web-{CBE4EC06-4530-0EB4-87CC-1C1D2B85AD57}" dt="2023-03-22T01:33:27.325" v="1087"/>
          <ac:picMkLst>
            <pc:docMk/>
            <pc:sldMk cId="2831854034" sldId="291"/>
            <ac:picMk id="7" creationId="{4B293969-421E-5B84-61CE-F2E0F55E8BD6}"/>
          </ac:picMkLst>
        </pc:picChg>
        <pc:picChg chg="del">
          <ac:chgData name="Pandey, Shubham" userId="S::pandey71@purdue.edu::910ecc56-24bf-4013-bc6b-b9d993b73f86" providerId="AD" clId="Web-{CBE4EC06-4530-0EB4-87CC-1C1D2B85AD57}" dt="2023-03-22T01:33:29.434" v="1089"/>
          <ac:picMkLst>
            <pc:docMk/>
            <pc:sldMk cId="2831854034" sldId="291"/>
            <ac:picMk id="8" creationId="{74FBB1AC-FE2E-214F-1797-4FBA65F021F3}"/>
          </ac:picMkLst>
        </pc:picChg>
        <pc:picChg chg="del">
          <ac:chgData name="Pandey, Shubham" userId="S::pandey71@purdue.edu::910ecc56-24bf-4013-bc6b-b9d993b73f86" providerId="AD" clId="Web-{CBE4EC06-4530-0EB4-87CC-1C1D2B85AD57}" dt="2023-03-22T01:33:29.434" v="1088"/>
          <ac:picMkLst>
            <pc:docMk/>
            <pc:sldMk cId="2831854034" sldId="291"/>
            <ac:picMk id="9" creationId="{A0DA6AAE-C265-154C-44A0-C3201251A507}"/>
          </ac:picMkLst>
        </pc:picChg>
      </pc:sldChg>
    </pc:docChg>
  </pc:docChgLst>
  <pc:docChgLst>
    <pc:chgData name="Vemula, Satya Sai Bharath" userId="S::vsatyasa@purdue.edu::30b30e1c-8f03-480b-b8ea-4431440b0c82" providerId="AD" clId="Web-{D32F3D9F-9D88-620C-383F-57CB82CCA4C5}"/>
    <pc:docChg chg="modSld">
      <pc:chgData name="Vemula, Satya Sai Bharath" userId="S::vsatyasa@purdue.edu::30b30e1c-8f03-480b-b8ea-4431440b0c82" providerId="AD" clId="Web-{D32F3D9F-9D88-620C-383F-57CB82CCA4C5}" dt="2023-04-24T17:40:58.227" v="0" actId="1076"/>
      <pc:docMkLst>
        <pc:docMk/>
      </pc:docMkLst>
      <pc:sldChg chg="modSp">
        <pc:chgData name="Vemula, Satya Sai Bharath" userId="S::vsatyasa@purdue.edu::30b30e1c-8f03-480b-b8ea-4431440b0c82" providerId="AD" clId="Web-{D32F3D9F-9D88-620C-383F-57CB82CCA4C5}" dt="2023-04-24T17:40:58.227" v="0" actId="1076"/>
        <pc:sldMkLst>
          <pc:docMk/>
          <pc:sldMk cId="0" sldId="304"/>
        </pc:sldMkLst>
        <pc:picChg chg="mod">
          <ac:chgData name="Vemula, Satya Sai Bharath" userId="S::vsatyasa@purdue.edu::30b30e1c-8f03-480b-b8ea-4431440b0c82" providerId="AD" clId="Web-{D32F3D9F-9D88-620C-383F-57CB82CCA4C5}" dt="2023-04-24T17:40:58.227" v="0" actId="1076"/>
          <ac:picMkLst>
            <pc:docMk/>
            <pc:sldMk cId="0" sldId="304"/>
            <ac:picMk id="4" creationId="{00000000-0000-0000-0000-000000000000}"/>
          </ac:picMkLst>
        </pc:picChg>
      </pc:sldChg>
    </pc:docChg>
  </pc:docChgLst>
  <pc:docChgLst>
    <pc:chgData name="Pandey, Shubham" userId="S::pandey71@purdue.edu::910ecc56-24bf-4013-bc6b-b9d993b73f86" providerId="AD" clId="Web-{DF7C61CE-3C67-5B74-FAA5-E611F89C23FC}"/>
    <pc:docChg chg="modSld">
      <pc:chgData name="Pandey, Shubham" userId="S::pandey71@purdue.edu::910ecc56-24bf-4013-bc6b-b9d993b73f86" providerId="AD" clId="Web-{DF7C61CE-3C67-5B74-FAA5-E611F89C23FC}" dt="2023-04-21T14:08:46.389" v="6" actId="20577"/>
      <pc:docMkLst>
        <pc:docMk/>
      </pc:docMkLst>
      <pc:sldChg chg="modSp">
        <pc:chgData name="Pandey, Shubham" userId="S::pandey71@purdue.edu::910ecc56-24bf-4013-bc6b-b9d993b73f86" providerId="AD" clId="Web-{DF7C61CE-3C67-5B74-FAA5-E611F89C23FC}" dt="2023-04-21T14:08:46.389" v="6" actId="20577"/>
        <pc:sldMkLst>
          <pc:docMk/>
          <pc:sldMk cId="2138744924" sldId="283"/>
        </pc:sldMkLst>
        <pc:graphicFrameChg chg="modGraphic">
          <ac:chgData name="Pandey, Shubham" userId="S::pandey71@purdue.edu::910ecc56-24bf-4013-bc6b-b9d993b73f86" providerId="AD" clId="Web-{DF7C61CE-3C67-5B74-FAA5-E611F89C23FC}" dt="2023-04-21T14:08:46.389" v="6" actId="20577"/>
          <ac:graphicFrameMkLst>
            <pc:docMk/>
            <pc:sldMk cId="2138744924" sldId="283"/>
            <ac:graphicFrameMk id="7" creationId="{BAE33F77-1DCB-C367-1F3A-4E5624B52D8A}"/>
          </ac:graphicFrameMkLst>
        </pc:graphicFrameChg>
      </pc:sldChg>
    </pc:docChg>
  </pc:docChgLst>
  <pc:docChgLst>
    <pc:chgData name="Vemula, Satya Sai Bharath" userId="S::vsatyasa@purdue.edu::30b30e1c-8f03-480b-b8ea-4431440b0c82" providerId="AD" clId="Web-{2B7E1B33-9798-45E6-DF3F-1C4A524FCC34}"/>
    <pc:docChg chg="modSld">
      <pc:chgData name="Vemula, Satya Sai Bharath" userId="S::vsatyasa@purdue.edu::30b30e1c-8f03-480b-b8ea-4431440b0c82" providerId="AD" clId="Web-{2B7E1B33-9798-45E6-DF3F-1C4A524FCC34}" dt="2023-03-27T18:59:30.895" v="5" actId="20577"/>
      <pc:docMkLst>
        <pc:docMk/>
      </pc:docMkLst>
      <pc:sldChg chg="modSp">
        <pc:chgData name="Vemula, Satya Sai Bharath" userId="S::vsatyasa@purdue.edu::30b30e1c-8f03-480b-b8ea-4431440b0c82" providerId="AD" clId="Web-{2B7E1B33-9798-45E6-DF3F-1C4A524FCC34}" dt="2023-03-27T18:59:30.895" v="5" actId="20577"/>
        <pc:sldMkLst>
          <pc:docMk/>
          <pc:sldMk cId="1144428385" sldId="314"/>
        </pc:sldMkLst>
        <pc:spChg chg="mod">
          <ac:chgData name="Vemula, Satya Sai Bharath" userId="S::vsatyasa@purdue.edu::30b30e1c-8f03-480b-b8ea-4431440b0c82" providerId="AD" clId="Web-{2B7E1B33-9798-45E6-DF3F-1C4A524FCC34}" dt="2023-03-27T18:59:30.895" v="5" actId="20577"/>
          <ac:spMkLst>
            <pc:docMk/>
            <pc:sldMk cId="1144428385" sldId="314"/>
            <ac:spMk id="3" creationId="{E72091C4-6864-2C63-5377-465E78A27F05}"/>
          </ac:spMkLst>
        </pc:spChg>
      </pc:sldChg>
    </pc:docChg>
  </pc:docChgLst>
  <pc:docChgLst>
    <pc:chgData name="Bandyopadhyay, Rwitam" userId="384ca036-9392-41d8-94fc-a96f43318821" providerId="ADAL" clId="{EEA02C26-7221-4509-970C-09A4D3E180F1}"/>
    <pc:docChg chg="undo redo custSel addSld delSld modSld sldOrd addSection delSection modSection">
      <pc:chgData name="Bandyopadhyay, Rwitam" userId="384ca036-9392-41d8-94fc-a96f43318821" providerId="ADAL" clId="{EEA02C26-7221-4509-970C-09A4D3E180F1}" dt="2023-04-19T22:33:52.379" v="5061" actId="20577"/>
      <pc:docMkLst>
        <pc:docMk/>
      </pc:docMkLst>
      <pc:sldChg chg="modSp mod">
        <pc:chgData name="Bandyopadhyay, Rwitam" userId="384ca036-9392-41d8-94fc-a96f43318821" providerId="ADAL" clId="{EEA02C26-7221-4509-970C-09A4D3E180F1}" dt="2023-04-17T03:36:54.839" v="2357"/>
        <pc:sldMkLst>
          <pc:docMk/>
          <pc:sldMk cId="2138744924" sldId="283"/>
        </pc:sldMkLst>
        <pc:graphicFrameChg chg="mod modGraphic">
          <ac:chgData name="Bandyopadhyay, Rwitam" userId="384ca036-9392-41d8-94fc-a96f43318821" providerId="ADAL" clId="{EEA02C26-7221-4509-970C-09A4D3E180F1}" dt="2023-04-17T03:36:54.839" v="2357"/>
          <ac:graphicFrameMkLst>
            <pc:docMk/>
            <pc:sldMk cId="2138744924" sldId="283"/>
            <ac:graphicFrameMk id="7" creationId="{BAE33F77-1DCB-C367-1F3A-4E5624B52D8A}"/>
          </ac:graphicFrameMkLst>
        </pc:graphicFrameChg>
      </pc:sldChg>
      <pc:sldChg chg="modSp mod">
        <pc:chgData name="Bandyopadhyay, Rwitam" userId="384ca036-9392-41d8-94fc-a96f43318821" providerId="ADAL" clId="{EEA02C26-7221-4509-970C-09A4D3E180F1}" dt="2023-04-14T00:40:52.197" v="761" actId="20577"/>
        <pc:sldMkLst>
          <pc:docMk/>
          <pc:sldMk cId="1885007205" sldId="284"/>
        </pc:sldMkLst>
        <pc:spChg chg="mod">
          <ac:chgData name="Bandyopadhyay, Rwitam" userId="384ca036-9392-41d8-94fc-a96f43318821" providerId="ADAL" clId="{EEA02C26-7221-4509-970C-09A4D3E180F1}" dt="2023-04-14T00:40:52.197" v="761" actId="20577"/>
          <ac:spMkLst>
            <pc:docMk/>
            <pc:sldMk cId="1885007205" sldId="284"/>
            <ac:spMk id="3" creationId="{1AD992F9-30A9-E64B-A6C3-8EE29DCD6203}"/>
          </ac:spMkLst>
        </pc:spChg>
      </pc:sldChg>
      <pc:sldChg chg="del">
        <pc:chgData name="Bandyopadhyay, Rwitam" userId="384ca036-9392-41d8-94fc-a96f43318821" providerId="ADAL" clId="{EEA02C26-7221-4509-970C-09A4D3E180F1}" dt="2023-04-03T04:46:38.715" v="2" actId="18676"/>
        <pc:sldMkLst>
          <pc:docMk/>
          <pc:sldMk cId="76322731" sldId="285"/>
        </pc:sldMkLst>
      </pc:sldChg>
      <pc:sldChg chg="del">
        <pc:chgData name="Bandyopadhyay, Rwitam" userId="384ca036-9392-41d8-94fc-a96f43318821" providerId="ADAL" clId="{EEA02C26-7221-4509-970C-09A4D3E180F1}" dt="2023-04-03T04:46:38.715" v="2" actId="18676"/>
        <pc:sldMkLst>
          <pc:docMk/>
          <pc:sldMk cId="397432505" sldId="286"/>
        </pc:sldMkLst>
      </pc:sldChg>
      <pc:sldChg chg="del">
        <pc:chgData name="Bandyopadhyay, Rwitam" userId="384ca036-9392-41d8-94fc-a96f43318821" providerId="ADAL" clId="{EEA02C26-7221-4509-970C-09A4D3E180F1}" dt="2023-04-03T04:46:38.715" v="2" actId="18676"/>
        <pc:sldMkLst>
          <pc:docMk/>
          <pc:sldMk cId="523863370" sldId="288"/>
        </pc:sldMkLst>
      </pc:sldChg>
      <pc:sldChg chg="del">
        <pc:chgData name="Bandyopadhyay, Rwitam" userId="384ca036-9392-41d8-94fc-a96f43318821" providerId="ADAL" clId="{EEA02C26-7221-4509-970C-09A4D3E180F1}" dt="2023-04-03T04:46:38.715" v="2" actId="18676"/>
        <pc:sldMkLst>
          <pc:docMk/>
          <pc:sldMk cId="3131262816" sldId="289"/>
        </pc:sldMkLst>
      </pc:sldChg>
      <pc:sldChg chg="del">
        <pc:chgData name="Bandyopadhyay, Rwitam" userId="384ca036-9392-41d8-94fc-a96f43318821" providerId="ADAL" clId="{EEA02C26-7221-4509-970C-09A4D3E180F1}" dt="2023-04-03T04:46:38.715" v="2" actId="18676"/>
        <pc:sldMkLst>
          <pc:docMk/>
          <pc:sldMk cId="3892501768" sldId="290"/>
        </pc:sldMkLst>
      </pc:sldChg>
      <pc:sldChg chg="del">
        <pc:chgData name="Bandyopadhyay, Rwitam" userId="384ca036-9392-41d8-94fc-a96f43318821" providerId="ADAL" clId="{EEA02C26-7221-4509-970C-09A4D3E180F1}" dt="2023-04-03T04:46:38.715" v="2" actId="18676"/>
        <pc:sldMkLst>
          <pc:docMk/>
          <pc:sldMk cId="2831854034" sldId="291"/>
        </pc:sldMkLst>
      </pc:sldChg>
      <pc:sldChg chg="del">
        <pc:chgData name="Bandyopadhyay, Rwitam" userId="384ca036-9392-41d8-94fc-a96f43318821" providerId="ADAL" clId="{EEA02C26-7221-4509-970C-09A4D3E180F1}" dt="2023-04-03T04:46:38.715" v="2" actId="18676"/>
        <pc:sldMkLst>
          <pc:docMk/>
          <pc:sldMk cId="1952145526" sldId="292"/>
        </pc:sldMkLst>
      </pc:sldChg>
      <pc:sldChg chg="del">
        <pc:chgData name="Bandyopadhyay, Rwitam" userId="384ca036-9392-41d8-94fc-a96f43318821" providerId="ADAL" clId="{EEA02C26-7221-4509-970C-09A4D3E180F1}" dt="2023-04-03T04:46:35.764" v="1" actId="18676"/>
        <pc:sldMkLst>
          <pc:docMk/>
          <pc:sldMk cId="3903871611" sldId="293"/>
        </pc:sldMkLst>
      </pc:sldChg>
      <pc:sldChg chg="del">
        <pc:chgData name="Bandyopadhyay, Rwitam" userId="384ca036-9392-41d8-94fc-a96f43318821" providerId="ADAL" clId="{EEA02C26-7221-4509-970C-09A4D3E180F1}" dt="2023-04-03T04:46:38.715" v="2" actId="18676"/>
        <pc:sldMkLst>
          <pc:docMk/>
          <pc:sldMk cId="1599833296" sldId="294"/>
        </pc:sldMkLst>
      </pc:sldChg>
      <pc:sldChg chg="del">
        <pc:chgData name="Bandyopadhyay, Rwitam" userId="384ca036-9392-41d8-94fc-a96f43318821" providerId="ADAL" clId="{EEA02C26-7221-4509-970C-09A4D3E180F1}" dt="2023-04-03T04:46:38.715" v="2" actId="18676"/>
        <pc:sldMkLst>
          <pc:docMk/>
          <pc:sldMk cId="641747337" sldId="295"/>
        </pc:sldMkLst>
      </pc:sldChg>
      <pc:sldChg chg="del">
        <pc:chgData name="Bandyopadhyay, Rwitam" userId="384ca036-9392-41d8-94fc-a96f43318821" providerId="ADAL" clId="{EEA02C26-7221-4509-970C-09A4D3E180F1}" dt="2023-04-03T04:46:35.764" v="1" actId="18676"/>
        <pc:sldMkLst>
          <pc:docMk/>
          <pc:sldMk cId="618709" sldId="296"/>
        </pc:sldMkLst>
      </pc:sldChg>
      <pc:sldChg chg="del">
        <pc:chgData name="Bandyopadhyay, Rwitam" userId="384ca036-9392-41d8-94fc-a96f43318821" providerId="ADAL" clId="{EEA02C26-7221-4509-970C-09A4D3E180F1}" dt="2023-04-03T04:46:35.764" v="1" actId="18676"/>
        <pc:sldMkLst>
          <pc:docMk/>
          <pc:sldMk cId="2990757710" sldId="297"/>
        </pc:sldMkLst>
      </pc:sldChg>
      <pc:sldChg chg="del">
        <pc:chgData name="Bandyopadhyay, Rwitam" userId="384ca036-9392-41d8-94fc-a96f43318821" providerId="ADAL" clId="{EEA02C26-7221-4509-970C-09A4D3E180F1}" dt="2023-04-03T04:46:35.764" v="1" actId="18676"/>
        <pc:sldMkLst>
          <pc:docMk/>
          <pc:sldMk cId="3335012161" sldId="298"/>
        </pc:sldMkLst>
      </pc:sldChg>
      <pc:sldChg chg="del">
        <pc:chgData name="Bandyopadhyay, Rwitam" userId="384ca036-9392-41d8-94fc-a96f43318821" providerId="ADAL" clId="{EEA02C26-7221-4509-970C-09A4D3E180F1}" dt="2023-04-03T04:46:35.764" v="1" actId="18676"/>
        <pc:sldMkLst>
          <pc:docMk/>
          <pc:sldMk cId="4126808275" sldId="299"/>
        </pc:sldMkLst>
      </pc:sldChg>
      <pc:sldChg chg="del">
        <pc:chgData name="Bandyopadhyay, Rwitam" userId="384ca036-9392-41d8-94fc-a96f43318821" providerId="ADAL" clId="{EEA02C26-7221-4509-970C-09A4D3E180F1}" dt="2023-04-03T04:46:35.764" v="1" actId="18676"/>
        <pc:sldMkLst>
          <pc:docMk/>
          <pc:sldMk cId="779235387" sldId="300"/>
        </pc:sldMkLst>
      </pc:sldChg>
      <pc:sldChg chg="del">
        <pc:chgData name="Bandyopadhyay, Rwitam" userId="384ca036-9392-41d8-94fc-a96f43318821" providerId="ADAL" clId="{EEA02C26-7221-4509-970C-09A4D3E180F1}" dt="2023-04-03T04:46:38.715" v="2" actId="18676"/>
        <pc:sldMkLst>
          <pc:docMk/>
          <pc:sldMk cId="2825869660" sldId="301"/>
        </pc:sldMkLst>
      </pc:sldChg>
      <pc:sldChg chg="del">
        <pc:chgData name="Bandyopadhyay, Rwitam" userId="384ca036-9392-41d8-94fc-a96f43318821" providerId="ADAL" clId="{EEA02C26-7221-4509-970C-09A4D3E180F1}" dt="2023-04-03T04:46:38.715" v="2" actId="18676"/>
        <pc:sldMkLst>
          <pc:docMk/>
          <pc:sldMk cId="338930534" sldId="303"/>
        </pc:sldMkLst>
      </pc:sldChg>
      <pc:sldChg chg="del">
        <pc:chgData name="Bandyopadhyay, Rwitam" userId="384ca036-9392-41d8-94fc-a96f43318821" providerId="ADAL" clId="{EEA02C26-7221-4509-970C-09A4D3E180F1}" dt="2023-04-03T04:46:35.764" v="1" actId="18676"/>
        <pc:sldMkLst>
          <pc:docMk/>
          <pc:sldMk cId="826844400" sldId="304"/>
        </pc:sldMkLst>
      </pc:sldChg>
      <pc:sldChg chg="del">
        <pc:chgData name="Bandyopadhyay, Rwitam" userId="384ca036-9392-41d8-94fc-a96f43318821" providerId="ADAL" clId="{EEA02C26-7221-4509-970C-09A4D3E180F1}" dt="2023-04-03T04:46:35.764" v="1" actId="18676"/>
        <pc:sldMkLst>
          <pc:docMk/>
          <pc:sldMk cId="552993151" sldId="305"/>
        </pc:sldMkLst>
      </pc:sldChg>
      <pc:sldChg chg="del">
        <pc:chgData name="Bandyopadhyay, Rwitam" userId="384ca036-9392-41d8-94fc-a96f43318821" providerId="ADAL" clId="{EEA02C26-7221-4509-970C-09A4D3E180F1}" dt="2023-04-03T04:46:38.715" v="2" actId="18676"/>
        <pc:sldMkLst>
          <pc:docMk/>
          <pc:sldMk cId="2618531677" sldId="307"/>
        </pc:sldMkLst>
      </pc:sldChg>
      <pc:sldChg chg="del">
        <pc:chgData name="Bandyopadhyay, Rwitam" userId="384ca036-9392-41d8-94fc-a96f43318821" providerId="ADAL" clId="{EEA02C26-7221-4509-970C-09A4D3E180F1}" dt="2023-04-03T04:46:38.715" v="2" actId="18676"/>
        <pc:sldMkLst>
          <pc:docMk/>
          <pc:sldMk cId="3393159853" sldId="308"/>
        </pc:sldMkLst>
      </pc:sldChg>
      <pc:sldChg chg="addSp delSp modSp add del mod">
        <pc:chgData name="Bandyopadhyay, Rwitam" userId="384ca036-9392-41d8-94fc-a96f43318821" providerId="ADAL" clId="{EEA02C26-7221-4509-970C-09A4D3E180F1}" dt="2023-04-15T22:43:44.253" v="2191" actId="1076"/>
        <pc:sldMkLst>
          <pc:docMk/>
          <pc:sldMk cId="2346749948" sldId="310"/>
        </pc:sldMkLst>
        <pc:spChg chg="del mod">
          <ac:chgData name="Bandyopadhyay, Rwitam" userId="384ca036-9392-41d8-94fc-a96f43318821" providerId="ADAL" clId="{EEA02C26-7221-4509-970C-09A4D3E180F1}" dt="2023-04-15T22:39:08.430" v="2171" actId="478"/>
          <ac:spMkLst>
            <pc:docMk/>
            <pc:sldMk cId="2346749948" sldId="310"/>
            <ac:spMk id="2" creationId="{F5FE40C7-BC0B-F34A-A2BE-61620CFD36AF}"/>
          </ac:spMkLst>
        </pc:spChg>
        <pc:picChg chg="add mod">
          <ac:chgData name="Bandyopadhyay, Rwitam" userId="384ca036-9392-41d8-94fc-a96f43318821" providerId="ADAL" clId="{EEA02C26-7221-4509-970C-09A4D3E180F1}" dt="2023-04-15T22:43:44.253" v="2191" actId="1076"/>
          <ac:picMkLst>
            <pc:docMk/>
            <pc:sldMk cId="2346749948" sldId="310"/>
            <ac:picMk id="8" creationId="{F87B87F4-48EF-37BF-B3DB-58204E0BA3B1}"/>
          </ac:picMkLst>
        </pc:picChg>
        <pc:picChg chg="add del mod">
          <ac:chgData name="Bandyopadhyay, Rwitam" userId="384ca036-9392-41d8-94fc-a96f43318821" providerId="ADAL" clId="{EEA02C26-7221-4509-970C-09A4D3E180F1}" dt="2023-04-15T22:39:41.975" v="2184" actId="478"/>
          <ac:picMkLst>
            <pc:docMk/>
            <pc:sldMk cId="2346749948" sldId="310"/>
            <ac:picMk id="1026" creationId="{B870353D-951D-FCCE-AD00-B61A03F1C553}"/>
          </ac:picMkLst>
        </pc:picChg>
        <pc:picChg chg="del">
          <ac:chgData name="Bandyopadhyay, Rwitam" userId="384ca036-9392-41d8-94fc-a96f43318821" providerId="ADAL" clId="{EEA02C26-7221-4509-970C-09A4D3E180F1}" dt="2023-04-03T04:48:02.161" v="36" actId="478"/>
          <ac:picMkLst>
            <pc:docMk/>
            <pc:sldMk cId="2346749948" sldId="310"/>
            <ac:picMk id="2050" creationId="{7A57558D-42D0-07A1-8505-1867F4D323A6}"/>
          </ac:picMkLst>
        </pc:picChg>
      </pc:sldChg>
      <pc:sldChg chg="del">
        <pc:chgData name="Bandyopadhyay, Rwitam" userId="384ca036-9392-41d8-94fc-a96f43318821" providerId="ADAL" clId="{EEA02C26-7221-4509-970C-09A4D3E180F1}" dt="2023-04-03T04:46:33.019" v="0" actId="18676"/>
        <pc:sldMkLst>
          <pc:docMk/>
          <pc:sldMk cId="2537160579" sldId="311"/>
        </pc:sldMkLst>
      </pc:sldChg>
      <pc:sldChg chg="del">
        <pc:chgData name="Bandyopadhyay, Rwitam" userId="384ca036-9392-41d8-94fc-a96f43318821" providerId="ADAL" clId="{EEA02C26-7221-4509-970C-09A4D3E180F1}" dt="2023-04-03T04:46:33.019" v="0" actId="18676"/>
        <pc:sldMkLst>
          <pc:docMk/>
          <pc:sldMk cId="996384281" sldId="312"/>
        </pc:sldMkLst>
      </pc:sldChg>
      <pc:sldChg chg="del">
        <pc:chgData name="Bandyopadhyay, Rwitam" userId="384ca036-9392-41d8-94fc-a96f43318821" providerId="ADAL" clId="{EEA02C26-7221-4509-970C-09A4D3E180F1}" dt="2023-04-03T04:46:35.764" v="1" actId="18676"/>
        <pc:sldMkLst>
          <pc:docMk/>
          <pc:sldMk cId="2442839371" sldId="313"/>
        </pc:sldMkLst>
      </pc:sldChg>
      <pc:sldChg chg="del">
        <pc:chgData name="Bandyopadhyay, Rwitam" userId="384ca036-9392-41d8-94fc-a96f43318821" providerId="ADAL" clId="{EEA02C26-7221-4509-970C-09A4D3E180F1}" dt="2023-04-03T04:46:35.764" v="1" actId="18676"/>
        <pc:sldMkLst>
          <pc:docMk/>
          <pc:sldMk cId="1144428385" sldId="314"/>
        </pc:sldMkLst>
      </pc:sldChg>
      <pc:sldChg chg="del">
        <pc:chgData name="Bandyopadhyay, Rwitam" userId="384ca036-9392-41d8-94fc-a96f43318821" providerId="ADAL" clId="{EEA02C26-7221-4509-970C-09A4D3E180F1}" dt="2023-04-03T04:46:35.764" v="1" actId="18676"/>
        <pc:sldMkLst>
          <pc:docMk/>
          <pc:sldMk cId="3933870123" sldId="316"/>
        </pc:sldMkLst>
      </pc:sldChg>
      <pc:sldChg chg="del">
        <pc:chgData name="Bandyopadhyay, Rwitam" userId="384ca036-9392-41d8-94fc-a96f43318821" providerId="ADAL" clId="{EEA02C26-7221-4509-970C-09A4D3E180F1}" dt="2023-04-03T04:46:35.764" v="1" actId="18676"/>
        <pc:sldMkLst>
          <pc:docMk/>
          <pc:sldMk cId="3204225909" sldId="317"/>
        </pc:sldMkLst>
      </pc:sldChg>
      <pc:sldChg chg="del">
        <pc:chgData name="Bandyopadhyay, Rwitam" userId="384ca036-9392-41d8-94fc-a96f43318821" providerId="ADAL" clId="{EEA02C26-7221-4509-970C-09A4D3E180F1}" dt="2023-04-03T04:46:33.019" v="0" actId="18676"/>
        <pc:sldMkLst>
          <pc:docMk/>
          <pc:sldMk cId="2543518277" sldId="318"/>
        </pc:sldMkLst>
      </pc:sldChg>
      <pc:sldChg chg="del">
        <pc:chgData name="Bandyopadhyay, Rwitam" userId="384ca036-9392-41d8-94fc-a96f43318821" providerId="ADAL" clId="{EEA02C26-7221-4509-970C-09A4D3E180F1}" dt="2023-04-03T04:46:33.019" v="0" actId="18676"/>
        <pc:sldMkLst>
          <pc:docMk/>
          <pc:sldMk cId="4274619372" sldId="319"/>
        </pc:sldMkLst>
      </pc:sldChg>
      <pc:sldChg chg="del">
        <pc:chgData name="Bandyopadhyay, Rwitam" userId="384ca036-9392-41d8-94fc-a96f43318821" providerId="ADAL" clId="{EEA02C26-7221-4509-970C-09A4D3E180F1}" dt="2023-04-03T04:46:33.019" v="0" actId="18676"/>
        <pc:sldMkLst>
          <pc:docMk/>
          <pc:sldMk cId="1785024005" sldId="320"/>
        </pc:sldMkLst>
      </pc:sldChg>
      <pc:sldChg chg="del">
        <pc:chgData name="Bandyopadhyay, Rwitam" userId="384ca036-9392-41d8-94fc-a96f43318821" providerId="ADAL" clId="{EEA02C26-7221-4509-970C-09A4D3E180F1}" dt="2023-04-03T04:46:33.019" v="0" actId="18676"/>
        <pc:sldMkLst>
          <pc:docMk/>
          <pc:sldMk cId="787058080" sldId="321"/>
        </pc:sldMkLst>
      </pc:sldChg>
      <pc:sldChg chg="del">
        <pc:chgData name="Bandyopadhyay, Rwitam" userId="384ca036-9392-41d8-94fc-a96f43318821" providerId="ADAL" clId="{EEA02C26-7221-4509-970C-09A4D3E180F1}" dt="2023-04-03T04:46:33.019" v="0" actId="18676"/>
        <pc:sldMkLst>
          <pc:docMk/>
          <pc:sldMk cId="706830127" sldId="322"/>
        </pc:sldMkLst>
      </pc:sldChg>
      <pc:sldChg chg="del">
        <pc:chgData name="Bandyopadhyay, Rwitam" userId="384ca036-9392-41d8-94fc-a96f43318821" providerId="ADAL" clId="{EEA02C26-7221-4509-970C-09A4D3E180F1}" dt="2023-04-03T04:46:33.019" v="0" actId="18676"/>
        <pc:sldMkLst>
          <pc:docMk/>
          <pc:sldMk cId="2710455497" sldId="323"/>
        </pc:sldMkLst>
      </pc:sldChg>
      <pc:sldChg chg="del">
        <pc:chgData name="Bandyopadhyay, Rwitam" userId="384ca036-9392-41d8-94fc-a96f43318821" providerId="ADAL" clId="{EEA02C26-7221-4509-970C-09A4D3E180F1}" dt="2023-04-03T04:46:33.019" v="0" actId="18676"/>
        <pc:sldMkLst>
          <pc:docMk/>
          <pc:sldMk cId="712544124" sldId="324"/>
        </pc:sldMkLst>
      </pc:sldChg>
      <pc:sldChg chg="del">
        <pc:chgData name="Bandyopadhyay, Rwitam" userId="384ca036-9392-41d8-94fc-a96f43318821" providerId="ADAL" clId="{EEA02C26-7221-4509-970C-09A4D3E180F1}" dt="2023-04-03T04:46:33.019" v="0" actId="18676"/>
        <pc:sldMkLst>
          <pc:docMk/>
          <pc:sldMk cId="21016994" sldId="325"/>
        </pc:sldMkLst>
      </pc:sldChg>
      <pc:sldChg chg="del">
        <pc:chgData name="Bandyopadhyay, Rwitam" userId="384ca036-9392-41d8-94fc-a96f43318821" providerId="ADAL" clId="{EEA02C26-7221-4509-970C-09A4D3E180F1}" dt="2023-04-03T04:46:33.019" v="0" actId="18676"/>
        <pc:sldMkLst>
          <pc:docMk/>
          <pc:sldMk cId="733108887" sldId="326"/>
        </pc:sldMkLst>
      </pc:sldChg>
      <pc:sldChg chg="del">
        <pc:chgData name="Bandyopadhyay, Rwitam" userId="384ca036-9392-41d8-94fc-a96f43318821" providerId="ADAL" clId="{EEA02C26-7221-4509-970C-09A4D3E180F1}" dt="2023-04-03T04:46:33.019" v="0" actId="18676"/>
        <pc:sldMkLst>
          <pc:docMk/>
          <pc:sldMk cId="3106768405" sldId="327"/>
        </pc:sldMkLst>
      </pc:sldChg>
      <pc:sldChg chg="del">
        <pc:chgData name="Bandyopadhyay, Rwitam" userId="384ca036-9392-41d8-94fc-a96f43318821" providerId="ADAL" clId="{EEA02C26-7221-4509-970C-09A4D3E180F1}" dt="2023-04-03T04:46:33.019" v="0" actId="18676"/>
        <pc:sldMkLst>
          <pc:docMk/>
          <pc:sldMk cId="2559387440" sldId="328"/>
        </pc:sldMkLst>
      </pc:sldChg>
      <pc:sldChg chg="del">
        <pc:chgData name="Bandyopadhyay, Rwitam" userId="384ca036-9392-41d8-94fc-a96f43318821" providerId="ADAL" clId="{EEA02C26-7221-4509-970C-09A4D3E180F1}" dt="2023-04-03T04:46:33.019" v="0" actId="18676"/>
        <pc:sldMkLst>
          <pc:docMk/>
          <pc:sldMk cId="3536519065" sldId="329"/>
        </pc:sldMkLst>
      </pc:sldChg>
      <pc:sldChg chg="del">
        <pc:chgData name="Bandyopadhyay, Rwitam" userId="384ca036-9392-41d8-94fc-a96f43318821" providerId="ADAL" clId="{EEA02C26-7221-4509-970C-09A4D3E180F1}" dt="2023-04-03T04:46:38.715" v="2" actId="18676"/>
        <pc:sldMkLst>
          <pc:docMk/>
          <pc:sldMk cId="1814030954" sldId="330"/>
        </pc:sldMkLst>
      </pc:sldChg>
      <pc:sldChg chg="del">
        <pc:chgData name="Bandyopadhyay, Rwitam" userId="384ca036-9392-41d8-94fc-a96f43318821" providerId="ADAL" clId="{EEA02C26-7221-4509-970C-09A4D3E180F1}" dt="2023-04-03T04:46:38.715" v="2" actId="18676"/>
        <pc:sldMkLst>
          <pc:docMk/>
          <pc:sldMk cId="2025748794" sldId="331"/>
        </pc:sldMkLst>
      </pc:sldChg>
      <pc:sldChg chg="del">
        <pc:chgData name="Bandyopadhyay, Rwitam" userId="384ca036-9392-41d8-94fc-a96f43318821" providerId="ADAL" clId="{EEA02C26-7221-4509-970C-09A4D3E180F1}" dt="2023-04-03T04:46:38.715" v="2" actId="18676"/>
        <pc:sldMkLst>
          <pc:docMk/>
          <pc:sldMk cId="1776625117" sldId="332"/>
        </pc:sldMkLst>
      </pc:sldChg>
      <pc:sldChg chg="del">
        <pc:chgData name="Bandyopadhyay, Rwitam" userId="384ca036-9392-41d8-94fc-a96f43318821" providerId="ADAL" clId="{EEA02C26-7221-4509-970C-09A4D3E180F1}" dt="2023-04-03T04:46:38.715" v="2" actId="18676"/>
        <pc:sldMkLst>
          <pc:docMk/>
          <pc:sldMk cId="3378409167" sldId="333"/>
        </pc:sldMkLst>
      </pc:sldChg>
      <pc:sldChg chg="del">
        <pc:chgData name="Bandyopadhyay, Rwitam" userId="384ca036-9392-41d8-94fc-a96f43318821" providerId="ADAL" clId="{EEA02C26-7221-4509-970C-09A4D3E180F1}" dt="2023-04-03T04:46:38.715" v="2" actId="18676"/>
        <pc:sldMkLst>
          <pc:docMk/>
          <pc:sldMk cId="1990491596" sldId="334"/>
        </pc:sldMkLst>
      </pc:sldChg>
      <pc:sldChg chg="del">
        <pc:chgData name="Bandyopadhyay, Rwitam" userId="384ca036-9392-41d8-94fc-a96f43318821" providerId="ADAL" clId="{EEA02C26-7221-4509-970C-09A4D3E180F1}" dt="2023-04-03T04:46:38.715" v="2" actId="18676"/>
        <pc:sldMkLst>
          <pc:docMk/>
          <pc:sldMk cId="3401292761" sldId="335"/>
        </pc:sldMkLst>
      </pc:sldChg>
      <pc:sldChg chg="del">
        <pc:chgData name="Bandyopadhyay, Rwitam" userId="384ca036-9392-41d8-94fc-a96f43318821" providerId="ADAL" clId="{EEA02C26-7221-4509-970C-09A4D3E180F1}" dt="2023-04-03T04:46:38.715" v="2" actId="18676"/>
        <pc:sldMkLst>
          <pc:docMk/>
          <pc:sldMk cId="910795951" sldId="336"/>
        </pc:sldMkLst>
      </pc:sldChg>
      <pc:sldChg chg="del">
        <pc:chgData name="Bandyopadhyay, Rwitam" userId="384ca036-9392-41d8-94fc-a96f43318821" providerId="ADAL" clId="{EEA02C26-7221-4509-970C-09A4D3E180F1}" dt="2023-04-03T04:46:38.715" v="2" actId="18676"/>
        <pc:sldMkLst>
          <pc:docMk/>
          <pc:sldMk cId="3993491571" sldId="337"/>
        </pc:sldMkLst>
      </pc:sldChg>
      <pc:sldChg chg="del">
        <pc:chgData name="Bandyopadhyay, Rwitam" userId="384ca036-9392-41d8-94fc-a96f43318821" providerId="ADAL" clId="{EEA02C26-7221-4509-970C-09A4D3E180F1}" dt="2023-04-03T04:46:33.019" v="0" actId="18676"/>
        <pc:sldMkLst>
          <pc:docMk/>
          <pc:sldMk cId="1653878040" sldId="339"/>
        </pc:sldMkLst>
      </pc:sldChg>
      <pc:sldChg chg="modSp add mod ord">
        <pc:chgData name="Bandyopadhyay, Rwitam" userId="384ca036-9392-41d8-94fc-a96f43318821" providerId="ADAL" clId="{EEA02C26-7221-4509-970C-09A4D3E180F1}" dt="2023-04-03T04:49:15.332" v="81" actId="1076"/>
        <pc:sldMkLst>
          <pc:docMk/>
          <pc:sldMk cId="1844003607" sldId="341"/>
        </pc:sldMkLst>
        <pc:spChg chg="mod">
          <ac:chgData name="Bandyopadhyay, Rwitam" userId="384ca036-9392-41d8-94fc-a96f43318821" providerId="ADAL" clId="{EEA02C26-7221-4509-970C-09A4D3E180F1}" dt="2023-04-03T04:48:56.986" v="56" actId="20577"/>
          <ac:spMkLst>
            <pc:docMk/>
            <pc:sldMk cId="1844003607" sldId="341"/>
            <ac:spMk id="2" creationId="{F5FE40C7-BC0B-F34A-A2BE-61620CFD36AF}"/>
          </ac:spMkLst>
        </pc:spChg>
        <pc:spChg chg="mod">
          <ac:chgData name="Bandyopadhyay, Rwitam" userId="384ca036-9392-41d8-94fc-a96f43318821" providerId="ADAL" clId="{EEA02C26-7221-4509-970C-09A4D3E180F1}" dt="2023-04-03T04:49:15.332" v="81" actId="1076"/>
          <ac:spMkLst>
            <pc:docMk/>
            <pc:sldMk cId="1844003607" sldId="341"/>
            <ac:spMk id="4" creationId="{D088CA72-1360-7448-905E-7ABEEE54361F}"/>
          </ac:spMkLst>
        </pc:spChg>
      </pc:sldChg>
      <pc:sldChg chg="modSp add mod ord">
        <pc:chgData name="Bandyopadhyay, Rwitam" userId="384ca036-9392-41d8-94fc-a96f43318821" providerId="ADAL" clId="{EEA02C26-7221-4509-970C-09A4D3E180F1}" dt="2023-04-10T17:43:02.859" v="109" actId="1076"/>
        <pc:sldMkLst>
          <pc:docMk/>
          <pc:sldMk cId="1945482723" sldId="342"/>
        </pc:sldMkLst>
        <pc:spChg chg="mod">
          <ac:chgData name="Bandyopadhyay, Rwitam" userId="384ca036-9392-41d8-94fc-a96f43318821" providerId="ADAL" clId="{EEA02C26-7221-4509-970C-09A4D3E180F1}" dt="2023-04-10T17:42:27.200" v="103" actId="20577"/>
          <ac:spMkLst>
            <pc:docMk/>
            <pc:sldMk cId="1945482723" sldId="342"/>
            <ac:spMk id="2" creationId="{F5FE40C7-BC0B-F34A-A2BE-61620CFD36AF}"/>
          </ac:spMkLst>
        </pc:spChg>
        <pc:spChg chg="mod">
          <ac:chgData name="Bandyopadhyay, Rwitam" userId="384ca036-9392-41d8-94fc-a96f43318821" providerId="ADAL" clId="{EEA02C26-7221-4509-970C-09A4D3E180F1}" dt="2023-04-10T17:43:02.859" v="109" actId="1076"/>
          <ac:spMkLst>
            <pc:docMk/>
            <pc:sldMk cId="1945482723" sldId="342"/>
            <ac:spMk id="4" creationId="{D088CA72-1360-7448-905E-7ABEEE54361F}"/>
          </ac:spMkLst>
        </pc:spChg>
      </pc:sldChg>
      <pc:sldChg chg="addSp delSp modSp new del mod modClrScheme chgLayout">
        <pc:chgData name="Bandyopadhyay, Rwitam" userId="384ca036-9392-41d8-94fc-a96f43318821" providerId="ADAL" clId="{EEA02C26-7221-4509-970C-09A4D3E180F1}" dt="2023-04-14T19:13:53.461" v="839" actId="47"/>
        <pc:sldMkLst>
          <pc:docMk/>
          <pc:sldMk cId="750748506" sldId="343"/>
        </pc:sldMkLst>
        <pc:spChg chg="del mod ord">
          <ac:chgData name="Bandyopadhyay, Rwitam" userId="384ca036-9392-41d8-94fc-a96f43318821" providerId="ADAL" clId="{EEA02C26-7221-4509-970C-09A4D3E180F1}" dt="2023-04-10T17:43:17.404" v="111" actId="700"/>
          <ac:spMkLst>
            <pc:docMk/>
            <pc:sldMk cId="750748506" sldId="343"/>
            <ac:spMk id="2" creationId="{F67C2089-3F3A-BE76-703D-4BD2628ACC9F}"/>
          </ac:spMkLst>
        </pc:spChg>
        <pc:spChg chg="del mod ord">
          <ac:chgData name="Bandyopadhyay, Rwitam" userId="384ca036-9392-41d8-94fc-a96f43318821" providerId="ADAL" clId="{EEA02C26-7221-4509-970C-09A4D3E180F1}" dt="2023-04-10T17:43:17.404" v="111" actId="700"/>
          <ac:spMkLst>
            <pc:docMk/>
            <pc:sldMk cId="750748506" sldId="343"/>
            <ac:spMk id="3" creationId="{68026F1D-D6AD-655F-EC98-0515513FA68F}"/>
          </ac:spMkLst>
        </pc:spChg>
        <pc:spChg chg="del mod ord">
          <ac:chgData name="Bandyopadhyay, Rwitam" userId="384ca036-9392-41d8-94fc-a96f43318821" providerId="ADAL" clId="{EEA02C26-7221-4509-970C-09A4D3E180F1}" dt="2023-04-10T17:43:17.404" v="111" actId="700"/>
          <ac:spMkLst>
            <pc:docMk/>
            <pc:sldMk cId="750748506" sldId="343"/>
            <ac:spMk id="4" creationId="{E099C4BB-0DE2-5A1D-05F5-B82CA24B1850}"/>
          </ac:spMkLst>
        </pc:spChg>
        <pc:spChg chg="mod ord">
          <ac:chgData name="Bandyopadhyay, Rwitam" userId="384ca036-9392-41d8-94fc-a96f43318821" providerId="ADAL" clId="{EEA02C26-7221-4509-970C-09A4D3E180F1}" dt="2023-04-10T17:43:17.404" v="111" actId="700"/>
          <ac:spMkLst>
            <pc:docMk/>
            <pc:sldMk cId="750748506" sldId="343"/>
            <ac:spMk id="5" creationId="{041FFBA3-CFDE-7597-C0F5-8405D1E2A50B}"/>
          </ac:spMkLst>
        </pc:spChg>
        <pc:spChg chg="mod ord">
          <ac:chgData name="Bandyopadhyay, Rwitam" userId="384ca036-9392-41d8-94fc-a96f43318821" providerId="ADAL" clId="{EEA02C26-7221-4509-970C-09A4D3E180F1}" dt="2023-04-10T17:43:17.404" v="111" actId="700"/>
          <ac:spMkLst>
            <pc:docMk/>
            <pc:sldMk cId="750748506" sldId="343"/>
            <ac:spMk id="6" creationId="{2096FE8D-D307-6AB4-F9F5-57D4A88A14D7}"/>
          </ac:spMkLst>
        </pc:spChg>
        <pc:spChg chg="add mod ord">
          <ac:chgData name="Bandyopadhyay, Rwitam" userId="384ca036-9392-41d8-94fc-a96f43318821" providerId="ADAL" clId="{EEA02C26-7221-4509-970C-09A4D3E180F1}" dt="2023-04-10T17:43:17.404" v="111" actId="700"/>
          <ac:spMkLst>
            <pc:docMk/>
            <pc:sldMk cId="750748506" sldId="343"/>
            <ac:spMk id="7" creationId="{6E541E80-B1AD-1081-84A8-5B2608503446}"/>
          </ac:spMkLst>
        </pc:spChg>
        <pc:spChg chg="add mod ord">
          <ac:chgData name="Bandyopadhyay, Rwitam" userId="384ca036-9392-41d8-94fc-a96f43318821" providerId="ADAL" clId="{EEA02C26-7221-4509-970C-09A4D3E180F1}" dt="2023-04-10T17:43:17.404" v="111" actId="700"/>
          <ac:spMkLst>
            <pc:docMk/>
            <pc:sldMk cId="750748506" sldId="343"/>
            <ac:spMk id="8" creationId="{16B1C13B-45A6-89E5-3982-4177AAA39717}"/>
          </ac:spMkLst>
        </pc:spChg>
        <pc:spChg chg="add mod ord">
          <ac:chgData name="Bandyopadhyay, Rwitam" userId="384ca036-9392-41d8-94fc-a96f43318821" providerId="ADAL" clId="{EEA02C26-7221-4509-970C-09A4D3E180F1}" dt="2023-04-10T17:43:17.404" v="111" actId="700"/>
          <ac:spMkLst>
            <pc:docMk/>
            <pc:sldMk cId="750748506" sldId="343"/>
            <ac:spMk id="9" creationId="{26163A51-32F1-82E7-0920-CDAE5CDDB379}"/>
          </ac:spMkLst>
        </pc:spChg>
      </pc:sldChg>
      <pc:sldChg chg="addSp delSp modSp new mod modClrScheme chgLayout">
        <pc:chgData name="Bandyopadhyay, Rwitam" userId="384ca036-9392-41d8-94fc-a96f43318821" providerId="ADAL" clId="{EEA02C26-7221-4509-970C-09A4D3E180F1}" dt="2023-04-17T18:48:38.827" v="3061" actId="20577"/>
        <pc:sldMkLst>
          <pc:docMk/>
          <pc:sldMk cId="2900268959" sldId="344"/>
        </pc:sldMkLst>
        <pc:spChg chg="del mod ord">
          <ac:chgData name="Bandyopadhyay, Rwitam" userId="384ca036-9392-41d8-94fc-a96f43318821" providerId="ADAL" clId="{EEA02C26-7221-4509-970C-09A4D3E180F1}" dt="2023-04-13T00:46:18.821" v="113" actId="700"/>
          <ac:spMkLst>
            <pc:docMk/>
            <pc:sldMk cId="2900268959" sldId="344"/>
            <ac:spMk id="2" creationId="{6FD6C8AD-718D-F63F-08F5-A3BD0A314E72}"/>
          </ac:spMkLst>
        </pc:spChg>
        <pc:spChg chg="del mod ord">
          <ac:chgData name="Bandyopadhyay, Rwitam" userId="384ca036-9392-41d8-94fc-a96f43318821" providerId="ADAL" clId="{EEA02C26-7221-4509-970C-09A4D3E180F1}" dt="2023-04-13T00:46:18.821" v="113" actId="700"/>
          <ac:spMkLst>
            <pc:docMk/>
            <pc:sldMk cId="2900268959" sldId="344"/>
            <ac:spMk id="3" creationId="{507A8387-AAA4-133D-5109-434ADAE56B3F}"/>
          </ac:spMkLst>
        </pc:spChg>
        <pc:spChg chg="del mod ord">
          <ac:chgData name="Bandyopadhyay, Rwitam" userId="384ca036-9392-41d8-94fc-a96f43318821" providerId="ADAL" clId="{EEA02C26-7221-4509-970C-09A4D3E180F1}" dt="2023-04-13T00:46:18.821" v="113" actId="700"/>
          <ac:spMkLst>
            <pc:docMk/>
            <pc:sldMk cId="2900268959" sldId="344"/>
            <ac:spMk id="4" creationId="{199EA4E3-79AF-2F0E-18EE-DAD5D55EC1DF}"/>
          </ac:spMkLst>
        </pc:spChg>
        <pc:spChg chg="mod ord">
          <ac:chgData name="Bandyopadhyay, Rwitam" userId="384ca036-9392-41d8-94fc-a96f43318821" providerId="ADAL" clId="{EEA02C26-7221-4509-970C-09A4D3E180F1}" dt="2023-04-13T00:46:18.821" v="113" actId="700"/>
          <ac:spMkLst>
            <pc:docMk/>
            <pc:sldMk cId="2900268959" sldId="344"/>
            <ac:spMk id="5" creationId="{35990814-C4C4-1549-0208-2B1EBD8FC23C}"/>
          </ac:spMkLst>
        </pc:spChg>
        <pc:spChg chg="mod ord">
          <ac:chgData name="Bandyopadhyay, Rwitam" userId="384ca036-9392-41d8-94fc-a96f43318821" providerId="ADAL" clId="{EEA02C26-7221-4509-970C-09A4D3E180F1}" dt="2023-04-13T00:46:18.821" v="113" actId="700"/>
          <ac:spMkLst>
            <pc:docMk/>
            <pc:sldMk cId="2900268959" sldId="344"/>
            <ac:spMk id="6" creationId="{436EE1D6-2478-FF2F-7122-AC75D6E50625}"/>
          </ac:spMkLst>
        </pc:spChg>
        <pc:spChg chg="add mod ord">
          <ac:chgData name="Bandyopadhyay, Rwitam" userId="384ca036-9392-41d8-94fc-a96f43318821" providerId="ADAL" clId="{EEA02C26-7221-4509-970C-09A4D3E180F1}" dt="2023-04-13T00:46:43.235" v="165" actId="20577"/>
          <ac:spMkLst>
            <pc:docMk/>
            <pc:sldMk cId="2900268959" sldId="344"/>
            <ac:spMk id="7" creationId="{1B1F4408-0323-E8E2-5626-74B3565BBA67}"/>
          </ac:spMkLst>
        </pc:spChg>
        <pc:spChg chg="add mod ord">
          <ac:chgData name="Bandyopadhyay, Rwitam" userId="384ca036-9392-41d8-94fc-a96f43318821" providerId="ADAL" clId="{EEA02C26-7221-4509-970C-09A4D3E180F1}" dt="2023-04-17T18:48:38.827" v="3061" actId="20577"/>
          <ac:spMkLst>
            <pc:docMk/>
            <pc:sldMk cId="2900268959" sldId="344"/>
            <ac:spMk id="8" creationId="{E66AADEA-80C7-6E6B-E837-BA142EA1648C}"/>
          </ac:spMkLst>
        </pc:spChg>
        <pc:spChg chg="add mod ord">
          <ac:chgData name="Bandyopadhyay, Rwitam" userId="384ca036-9392-41d8-94fc-a96f43318821" providerId="ADAL" clId="{EEA02C26-7221-4509-970C-09A4D3E180F1}" dt="2023-04-14T23:11:13.450" v="1257" actId="20577"/>
          <ac:spMkLst>
            <pc:docMk/>
            <pc:sldMk cId="2900268959" sldId="344"/>
            <ac:spMk id="9" creationId="{967D3399-3C56-1279-C3C6-516C1D5841FA}"/>
          </ac:spMkLst>
        </pc:spChg>
      </pc:sldChg>
      <pc:sldChg chg="addSp delSp modSp new mod modNotesTx">
        <pc:chgData name="Bandyopadhyay, Rwitam" userId="384ca036-9392-41d8-94fc-a96f43318821" providerId="ADAL" clId="{EEA02C26-7221-4509-970C-09A4D3E180F1}" dt="2023-04-17T19:01:23.387" v="3063" actId="20577"/>
        <pc:sldMkLst>
          <pc:docMk/>
          <pc:sldMk cId="3347001593" sldId="345"/>
        </pc:sldMkLst>
        <pc:spChg chg="mod">
          <ac:chgData name="Bandyopadhyay, Rwitam" userId="384ca036-9392-41d8-94fc-a96f43318821" providerId="ADAL" clId="{EEA02C26-7221-4509-970C-09A4D3E180F1}" dt="2023-04-13T00:56:44.037" v="373" actId="20577"/>
          <ac:spMkLst>
            <pc:docMk/>
            <pc:sldMk cId="3347001593" sldId="345"/>
            <ac:spMk id="2" creationId="{C34E605A-B8B9-8489-D571-CBCACE491E2C}"/>
          </ac:spMkLst>
        </pc:spChg>
        <pc:spChg chg="mod">
          <ac:chgData name="Bandyopadhyay, Rwitam" userId="384ca036-9392-41d8-94fc-a96f43318821" providerId="ADAL" clId="{EEA02C26-7221-4509-970C-09A4D3E180F1}" dt="2023-04-13T00:59:35.353" v="399" actId="6549"/>
          <ac:spMkLst>
            <pc:docMk/>
            <pc:sldMk cId="3347001593" sldId="345"/>
            <ac:spMk id="3" creationId="{2B732FFB-D436-D8D2-840F-0D379EA593A9}"/>
          </ac:spMkLst>
        </pc:spChg>
        <pc:spChg chg="del">
          <ac:chgData name="Bandyopadhyay, Rwitam" userId="384ca036-9392-41d8-94fc-a96f43318821" providerId="ADAL" clId="{EEA02C26-7221-4509-970C-09A4D3E180F1}" dt="2023-04-13T00:54:16.299" v="344" actId="478"/>
          <ac:spMkLst>
            <pc:docMk/>
            <pc:sldMk cId="3347001593" sldId="345"/>
            <ac:spMk id="4" creationId="{3D8D96EC-51F7-7138-E6E1-E70D07445BEB}"/>
          </ac:spMkLst>
        </pc:spChg>
        <pc:spChg chg="add mod">
          <ac:chgData name="Bandyopadhyay, Rwitam" userId="384ca036-9392-41d8-94fc-a96f43318821" providerId="ADAL" clId="{EEA02C26-7221-4509-970C-09A4D3E180F1}" dt="2023-04-13T00:56:21.610" v="357" actId="20577"/>
          <ac:spMkLst>
            <pc:docMk/>
            <pc:sldMk cId="3347001593" sldId="345"/>
            <ac:spMk id="9" creationId="{4DBDE74F-C1DC-0449-BAD8-42A01E100EDC}"/>
          </ac:spMkLst>
        </pc:spChg>
        <pc:picChg chg="add mod">
          <ac:chgData name="Bandyopadhyay, Rwitam" userId="384ca036-9392-41d8-94fc-a96f43318821" providerId="ADAL" clId="{EEA02C26-7221-4509-970C-09A4D3E180F1}" dt="2023-04-13T01:11:41.825" v="496" actId="208"/>
          <ac:picMkLst>
            <pc:docMk/>
            <pc:sldMk cId="3347001593" sldId="345"/>
            <ac:picMk id="8" creationId="{E0F5D926-2783-0204-0A56-86881C56DD7C}"/>
          </ac:picMkLst>
        </pc:picChg>
      </pc:sldChg>
      <pc:sldChg chg="modSp add mod ord">
        <pc:chgData name="Bandyopadhyay, Rwitam" userId="384ca036-9392-41d8-94fc-a96f43318821" providerId="ADAL" clId="{EEA02C26-7221-4509-970C-09A4D3E180F1}" dt="2023-04-14T22:41:23.500" v="879"/>
        <pc:sldMkLst>
          <pc:docMk/>
          <pc:sldMk cId="2945214841" sldId="346"/>
        </pc:sldMkLst>
        <pc:spChg chg="mod">
          <ac:chgData name="Bandyopadhyay, Rwitam" userId="384ca036-9392-41d8-94fc-a96f43318821" providerId="ADAL" clId="{EEA02C26-7221-4509-970C-09A4D3E180F1}" dt="2023-04-13T01:09:53.610" v="440" actId="20577"/>
          <ac:spMkLst>
            <pc:docMk/>
            <pc:sldMk cId="2945214841" sldId="346"/>
            <ac:spMk id="2" creationId="{C34E605A-B8B9-8489-D571-CBCACE491E2C}"/>
          </ac:spMkLst>
        </pc:spChg>
        <pc:spChg chg="mod">
          <ac:chgData name="Bandyopadhyay, Rwitam" userId="384ca036-9392-41d8-94fc-a96f43318821" providerId="ADAL" clId="{EEA02C26-7221-4509-970C-09A4D3E180F1}" dt="2023-04-13T01:10:51.555" v="492" actId="20577"/>
          <ac:spMkLst>
            <pc:docMk/>
            <pc:sldMk cId="2945214841" sldId="346"/>
            <ac:spMk id="3" creationId="{2B732FFB-D436-D8D2-840F-0D379EA593A9}"/>
          </ac:spMkLst>
        </pc:spChg>
        <pc:spChg chg="mod">
          <ac:chgData name="Bandyopadhyay, Rwitam" userId="384ca036-9392-41d8-94fc-a96f43318821" providerId="ADAL" clId="{EEA02C26-7221-4509-970C-09A4D3E180F1}" dt="2023-04-13T01:10:12.908" v="455" actId="20577"/>
          <ac:spMkLst>
            <pc:docMk/>
            <pc:sldMk cId="2945214841" sldId="346"/>
            <ac:spMk id="9" creationId="{4DBDE74F-C1DC-0449-BAD8-42A01E100EDC}"/>
          </ac:spMkLst>
        </pc:spChg>
        <pc:picChg chg="mod">
          <ac:chgData name="Bandyopadhyay, Rwitam" userId="384ca036-9392-41d8-94fc-a96f43318821" providerId="ADAL" clId="{EEA02C26-7221-4509-970C-09A4D3E180F1}" dt="2023-04-13T01:11:31.180" v="495" actId="208"/>
          <ac:picMkLst>
            <pc:docMk/>
            <pc:sldMk cId="2945214841" sldId="346"/>
            <ac:picMk id="8" creationId="{E0F5D926-2783-0204-0A56-86881C56DD7C}"/>
          </ac:picMkLst>
        </pc:picChg>
      </pc:sldChg>
      <pc:sldChg chg="addSp delSp modSp new mod ord">
        <pc:chgData name="Bandyopadhyay, Rwitam" userId="384ca036-9392-41d8-94fc-a96f43318821" providerId="ADAL" clId="{EEA02C26-7221-4509-970C-09A4D3E180F1}" dt="2023-04-14T23:06:30.800" v="1220"/>
        <pc:sldMkLst>
          <pc:docMk/>
          <pc:sldMk cId="1188033327" sldId="347"/>
        </pc:sldMkLst>
        <pc:spChg chg="mod">
          <ac:chgData name="Bandyopadhyay, Rwitam" userId="384ca036-9392-41d8-94fc-a96f43318821" providerId="ADAL" clId="{EEA02C26-7221-4509-970C-09A4D3E180F1}" dt="2023-04-13T04:13:36.865" v="539" actId="20577"/>
          <ac:spMkLst>
            <pc:docMk/>
            <pc:sldMk cId="1188033327" sldId="347"/>
            <ac:spMk id="2" creationId="{28AB8BD6-BA20-3AF3-F14E-AD074C97B3E9}"/>
          </ac:spMkLst>
        </pc:spChg>
        <pc:spChg chg="mod">
          <ac:chgData name="Bandyopadhyay, Rwitam" userId="384ca036-9392-41d8-94fc-a96f43318821" providerId="ADAL" clId="{EEA02C26-7221-4509-970C-09A4D3E180F1}" dt="2023-04-14T02:19:03.359" v="774" actId="20577"/>
          <ac:spMkLst>
            <pc:docMk/>
            <pc:sldMk cId="1188033327" sldId="347"/>
            <ac:spMk id="3" creationId="{B507E4C1-F9C0-6FB5-5889-A5D65D124F58}"/>
          </ac:spMkLst>
        </pc:spChg>
        <pc:spChg chg="add mod">
          <ac:chgData name="Bandyopadhyay, Rwitam" userId="384ca036-9392-41d8-94fc-a96f43318821" providerId="ADAL" clId="{EEA02C26-7221-4509-970C-09A4D3E180F1}" dt="2023-04-14T02:20:52.590" v="799" actId="123"/>
          <ac:spMkLst>
            <pc:docMk/>
            <pc:sldMk cId="1188033327" sldId="347"/>
            <ac:spMk id="4" creationId="{3D9DB13D-C0A8-F493-AC66-C8219B6B01B5}"/>
          </ac:spMkLst>
        </pc:spChg>
        <pc:spChg chg="del">
          <ac:chgData name="Bandyopadhyay, Rwitam" userId="384ca036-9392-41d8-94fc-a96f43318821" providerId="ADAL" clId="{EEA02C26-7221-4509-970C-09A4D3E180F1}" dt="2023-04-13T04:13:43.081" v="540" actId="478"/>
          <ac:spMkLst>
            <pc:docMk/>
            <pc:sldMk cId="1188033327" sldId="347"/>
            <ac:spMk id="4" creationId="{5465A7EA-6161-6272-2187-9D5555BFFD96}"/>
          </ac:spMkLst>
        </pc:spChg>
        <pc:picChg chg="add del mod">
          <ac:chgData name="Bandyopadhyay, Rwitam" userId="384ca036-9392-41d8-94fc-a96f43318821" providerId="ADAL" clId="{EEA02C26-7221-4509-970C-09A4D3E180F1}" dt="2023-04-14T02:19:00.910" v="764" actId="478"/>
          <ac:picMkLst>
            <pc:docMk/>
            <pc:sldMk cId="1188033327" sldId="347"/>
            <ac:picMk id="1026" creationId="{02C4892B-D2F6-DCE0-FB9F-2291B8EAA273}"/>
          </ac:picMkLst>
        </pc:picChg>
      </pc:sldChg>
      <pc:sldChg chg="addSp modSp add mod ord modNotesTx">
        <pc:chgData name="Bandyopadhyay, Rwitam" userId="384ca036-9392-41d8-94fc-a96f43318821" providerId="ADAL" clId="{EEA02C26-7221-4509-970C-09A4D3E180F1}" dt="2023-04-14T23:11:38.912" v="1282"/>
        <pc:sldMkLst>
          <pc:docMk/>
          <pc:sldMk cId="1909571136" sldId="348"/>
        </pc:sldMkLst>
        <pc:spChg chg="mod">
          <ac:chgData name="Bandyopadhyay, Rwitam" userId="384ca036-9392-41d8-94fc-a96f43318821" providerId="ADAL" clId="{EEA02C26-7221-4509-970C-09A4D3E180F1}" dt="2023-04-14T22:02:21.278" v="877" actId="20577"/>
          <ac:spMkLst>
            <pc:docMk/>
            <pc:sldMk cId="1909571136" sldId="348"/>
            <ac:spMk id="3" creationId="{B507E4C1-F9C0-6FB5-5889-A5D65D124F58}"/>
          </ac:spMkLst>
        </pc:spChg>
        <pc:spChg chg="mod">
          <ac:chgData name="Bandyopadhyay, Rwitam" userId="384ca036-9392-41d8-94fc-a96f43318821" providerId="ADAL" clId="{EEA02C26-7221-4509-970C-09A4D3E180F1}" dt="2023-04-14T22:44:07.930" v="1113" actId="123"/>
          <ac:spMkLst>
            <pc:docMk/>
            <pc:sldMk cId="1909571136" sldId="348"/>
            <ac:spMk id="4" creationId="{5465A7EA-6161-6272-2187-9D5555BFFD96}"/>
          </ac:spMkLst>
        </pc:spChg>
        <pc:spChg chg="add mod">
          <ac:chgData name="Bandyopadhyay, Rwitam" userId="384ca036-9392-41d8-94fc-a96f43318821" providerId="ADAL" clId="{EEA02C26-7221-4509-970C-09A4D3E180F1}" dt="2023-04-14T23:11:38.912" v="1282"/>
          <ac:spMkLst>
            <pc:docMk/>
            <pc:sldMk cId="1909571136" sldId="348"/>
            <ac:spMk id="9" creationId="{81E3DB78-EDC4-EA0D-C18A-BFC40646E33D}"/>
          </ac:spMkLst>
        </pc:spChg>
        <pc:picChg chg="add mod">
          <ac:chgData name="Bandyopadhyay, Rwitam" userId="384ca036-9392-41d8-94fc-a96f43318821" providerId="ADAL" clId="{EEA02C26-7221-4509-970C-09A4D3E180F1}" dt="2023-04-14T22:44:27.721" v="1120" actId="1037"/>
          <ac:picMkLst>
            <pc:docMk/>
            <pc:sldMk cId="1909571136" sldId="348"/>
            <ac:picMk id="8" creationId="{659269DE-209A-B3FA-066E-07FCDBF8B881}"/>
          </ac:picMkLst>
        </pc:picChg>
      </pc:sldChg>
      <pc:sldChg chg="addSp delSp modSp new mod ord modClrScheme chgLayout modNotesTx">
        <pc:chgData name="Bandyopadhyay, Rwitam" userId="384ca036-9392-41d8-94fc-a96f43318821" providerId="ADAL" clId="{EEA02C26-7221-4509-970C-09A4D3E180F1}" dt="2023-04-15T17:39:48.236" v="2166" actId="20577"/>
        <pc:sldMkLst>
          <pc:docMk/>
          <pc:sldMk cId="2748019225" sldId="349"/>
        </pc:sldMkLst>
        <pc:spChg chg="mod ord">
          <ac:chgData name="Bandyopadhyay, Rwitam" userId="384ca036-9392-41d8-94fc-a96f43318821" providerId="ADAL" clId="{EEA02C26-7221-4509-970C-09A4D3E180F1}" dt="2023-04-13T04:27:37.603" v="675" actId="700"/>
          <ac:spMkLst>
            <pc:docMk/>
            <pc:sldMk cId="2748019225" sldId="349"/>
            <ac:spMk id="2" creationId="{654CE62B-5B12-CAA6-D85E-71515080C19A}"/>
          </ac:spMkLst>
        </pc:spChg>
        <pc:spChg chg="del mod ord">
          <ac:chgData name="Bandyopadhyay, Rwitam" userId="384ca036-9392-41d8-94fc-a96f43318821" providerId="ADAL" clId="{EEA02C26-7221-4509-970C-09A4D3E180F1}" dt="2023-04-13T04:27:37.603" v="675" actId="700"/>
          <ac:spMkLst>
            <pc:docMk/>
            <pc:sldMk cId="2748019225" sldId="349"/>
            <ac:spMk id="3" creationId="{4089A094-842F-7592-945F-B208E78E8C94}"/>
          </ac:spMkLst>
        </pc:spChg>
        <pc:spChg chg="mod ord">
          <ac:chgData name="Bandyopadhyay, Rwitam" userId="384ca036-9392-41d8-94fc-a96f43318821" providerId="ADAL" clId="{EEA02C26-7221-4509-970C-09A4D3E180F1}" dt="2023-04-15T17:39:48.236" v="2166" actId="20577"/>
          <ac:spMkLst>
            <pc:docMk/>
            <pc:sldMk cId="2748019225" sldId="349"/>
            <ac:spMk id="4" creationId="{56F0F5B5-966C-81B3-8939-BE722BF964D1}"/>
          </ac:spMkLst>
        </pc:spChg>
        <pc:spChg chg="mod ord">
          <ac:chgData name="Bandyopadhyay, Rwitam" userId="384ca036-9392-41d8-94fc-a96f43318821" providerId="ADAL" clId="{EEA02C26-7221-4509-970C-09A4D3E180F1}" dt="2023-04-13T04:27:37.603" v="675" actId="700"/>
          <ac:spMkLst>
            <pc:docMk/>
            <pc:sldMk cId="2748019225" sldId="349"/>
            <ac:spMk id="5" creationId="{582A979A-28E9-C876-6B95-7AEF5913B021}"/>
          </ac:spMkLst>
        </pc:spChg>
        <pc:spChg chg="mod ord">
          <ac:chgData name="Bandyopadhyay, Rwitam" userId="384ca036-9392-41d8-94fc-a96f43318821" providerId="ADAL" clId="{EEA02C26-7221-4509-970C-09A4D3E180F1}" dt="2023-04-13T04:27:37.603" v="675" actId="700"/>
          <ac:spMkLst>
            <pc:docMk/>
            <pc:sldMk cId="2748019225" sldId="349"/>
            <ac:spMk id="6" creationId="{CC95F24E-FE17-D705-44DB-BEFF312CB01A}"/>
          </ac:spMkLst>
        </pc:spChg>
        <pc:spChg chg="add mod ord">
          <ac:chgData name="Bandyopadhyay, Rwitam" userId="384ca036-9392-41d8-94fc-a96f43318821" providerId="ADAL" clId="{EEA02C26-7221-4509-970C-09A4D3E180F1}" dt="2023-04-13T04:28:02.410" v="691" actId="20577"/>
          <ac:spMkLst>
            <pc:docMk/>
            <pc:sldMk cId="2748019225" sldId="349"/>
            <ac:spMk id="7" creationId="{60369ADB-6F43-7C1F-4D90-BF86D17C0205}"/>
          </ac:spMkLst>
        </pc:spChg>
        <pc:spChg chg="add del mod ord">
          <ac:chgData name="Bandyopadhyay, Rwitam" userId="384ca036-9392-41d8-94fc-a96f43318821" providerId="ADAL" clId="{EEA02C26-7221-4509-970C-09A4D3E180F1}" dt="2023-04-13T04:28:12.832" v="692"/>
          <ac:spMkLst>
            <pc:docMk/>
            <pc:sldMk cId="2748019225" sldId="349"/>
            <ac:spMk id="8" creationId="{A1C6D93F-73BF-1753-F693-BAABAFBF8A39}"/>
          </ac:spMkLst>
        </pc:spChg>
        <pc:spChg chg="add mod">
          <ac:chgData name="Bandyopadhyay, Rwitam" userId="384ca036-9392-41d8-94fc-a96f43318821" providerId="ADAL" clId="{EEA02C26-7221-4509-970C-09A4D3E180F1}" dt="2023-04-13T04:32:09.220" v="727" actId="1076"/>
          <ac:spMkLst>
            <pc:docMk/>
            <pc:sldMk cId="2748019225" sldId="349"/>
            <ac:spMk id="9" creationId="{E0CF8F4B-CA75-3BA2-AC8E-8848C02183F5}"/>
          </ac:spMkLst>
        </pc:spChg>
        <pc:spChg chg="add mod">
          <ac:chgData name="Bandyopadhyay, Rwitam" userId="384ca036-9392-41d8-94fc-a96f43318821" providerId="ADAL" clId="{EEA02C26-7221-4509-970C-09A4D3E180F1}" dt="2023-04-13T04:36:40.956" v="746"/>
          <ac:spMkLst>
            <pc:docMk/>
            <pc:sldMk cId="2748019225" sldId="349"/>
            <ac:spMk id="10" creationId="{A63B68FF-6480-5CD1-B63C-AB9391771FF5}"/>
          </ac:spMkLst>
        </pc:spChg>
        <pc:picChg chg="add mod">
          <ac:chgData name="Bandyopadhyay, Rwitam" userId="384ca036-9392-41d8-94fc-a96f43318821" providerId="ADAL" clId="{EEA02C26-7221-4509-970C-09A4D3E180F1}" dt="2023-04-13T04:29:32.269" v="725" actId="1076"/>
          <ac:picMkLst>
            <pc:docMk/>
            <pc:sldMk cId="2748019225" sldId="349"/>
            <ac:picMk id="2050" creationId="{E20C5732-8C04-B793-0849-FE7B3711BC47}"/>
          </ac:picMkLst>
        </pc:picChg>
      </pc:sldChg>
      <pc:sldChg chg="addSp delSp modSp add mod modNotesTx">
        <pc:chgData name="Bandyopadhyay, Rwitam" userId="384ca036-9392-41d8-94fc-a96f43318821" providerId="ADAL" clId="{EEA02C26-7221-4509-970C-09A4D3E180F1}" dt="2023-04-14T23:14:27.620" v="1289"/>
        <pc:sldMkLst>
          <pc:docMk/>
          <pc:sldMk cId="4077763330" sldId="350"/>
        </pc:sldMkLst>
        <pc:spChg chg="mod">
          <ac:chgData name="Bandyopadhyay, Rwitam" userId="384ca036-9392-41d8-94fc-a96f43318821" providerId="ADAL" clId="{EEA02C26-7221-4509-970C-09A4D3E180F1}" dt="2023-04-14T23:06:49.616" v="1221"/>
          <ac:spMkLst>
            <pc:docMk/>
            <pc:sldMk cId="4077763330" sldId="350"/>
            <ac:spMk id="3" creationId="{B507E4C1-F9C0-6FB5-5889-A5D65D124F58}"/>
          </ac:spMkLst>
        </pc:spChg>
        <pc:spChg chg="add del mod">
          <ac:chgData name="Bandyopadhyay, Rwitam" userId="384ca036-9392-41d8-94fc-a96f43318821" providerId="ADAL" clId="{EEA02C26-7221-4509-970C-09A4D3E180F1}" dt="2023-04-14T23:11:57.175" v="1284" actId="478"/>
          <ac:spMkLst>
            <pc:docMk/>
            <pc:sldMk cId="4077763330" sldId="350"/>
            <ac:spMk id="4" creationId="{905CCE19-22C9-06FB-A1F5-82B4C6861571}"/>
          </ac:spMkLst>
        </pc:spChg>
        <pc:spChg chg="add del mod">
          <ac:chgData name="Bandyopadhyay, Rwitam" userId="384ca036-9392-41d8-94fc-a96f43318821" providerId="ADAL" clId="{EEA02C26-7221-4509-970C-09A4D3E180F1}" dt="2023-04-14T23:11:59.542" v="1285" actId="478"/>
          <ac:spMkLst>
            <pc:docMk/>
            <pc:sldMk cId="4077763330" sldId="350"/>
            <ac:spMk id="9" creationId="{E6195163-5CFE-7F1B-2A5D-FAA4747A9D62}"/>
          </ac:spMkLst>
        </pc:spChg>
        <pc:spChg chg="add mod">
          <ac:chgData name="Bandyopadhyay, Rwitam" userId="384ca036-9392-41d8-94fc-a96f43318821" providerId="ADAL" clId="{EEA02C26-7221-4509-970C-09A4D3E180F1}" dt="2023-04-14T23:11:59.936" v="1286"/>
          <ac:spMkLst>
            <pc:docMk/>
            <pc:sldMk cId="4077763330" sldId="350"/>
            <ac:spMk id="10" creationId="{E2A0B2F0-9CFE-D5CD-CC39-057B60C5CAF4}"/>
          </ac:spMkLst>
        </pc:spChg>
        <pc:picChg chg="add mod">
          <ac:chgData name="Bandyopadhyay, Rwitam" userId="384ca036-9392-41d8-94fc-a96f43318821" providerId="ADAL" clId="{EEA02C26-7221-4509-970C-09A4D3E180F1}" dt="2023-04-14T23:08:53.838" v="1244" actId="1076"/>
          <ac:picMkLst>
            <pc:docMk/>
            <pc:sldMk cId="4077763330" sldId="350"/>
            <ac:picMk id="8" creationId="{E869BE3E-C25F-DDBA-9A7B-A87EAABBAEC3}"/>
          </ac:picMkLst>
        </pc:picChg>
        <pc:picChg chg="mod">
          <ac:chgData name="Bandyopadhyay, Rwitam" userId="384ca036-9392-41d8-94fc-a96f43318821" providerId="ADAL" clId="{EEA02C26-7221-4509-970C-09A4D3E180F1}" dt="2023-04-14T23:08:58.815" v="1246" actId="14100"/>
          <ac:picMkLst>
            <pc:docMk/>
            <pc:sldMk cId="4077763330" sldId="350"/>
            <ac:picMk id="1026" creationId="{02C4892B-D2F6-DCE0-FB9F-2291B8EAA273}"/>
          </ac:picMkLst>
        </pc:picChg>
      </pc:sldChg>
      <pc:sldChg chg="addSp modSp add mod ord modNotesTx">
        <pc:chgData name="Bandyopadhyay, Rwitam" userId="384ca036-9392-41d8-94fc-a96f43318821" providerId="ADAL" clId="{EEA02C26-7221-4509-970C-09A4D3E180F1}" dt="2023-04-17T18:41:34.938" v="2964" actId="20577"/>
        <pc:sldMkLst>
          <pc:docMk/>
          <pc:sldMk cId="891663408" sldId="351"/>
        </pc:sldMkLst>
        <pc:spChg chg="add mod">
          <ac:chgData name="Bandyopadhyay, Rwitam" userId="384ca036-9392-41d8-94fc-a96f43318821" providerId="ADAL" clId="{EEA02C26-7221-4509-970C-09A4D3E180F1}" dt="2023-04-14T23:09:53.484" v="1248"/>
          <ac:spMkLst>
            <pc:docMk/>
            <pc:sldMk cId="891663408" sldId="351"/>
            <ac:spMk id="4" creationId="{61812AF8-975D-F943-23AA-D04344CABFA5}"/>
          </ac:spMkLst>
        </pc:spChg>
      </pc:sldChg>
      <pc:sldChg chg="addSp delSp modSp add mod chgLayout modNotesTx">
        <pc:chgData name="Bandyopadhyay, Rwitam" userId="384ca036-9392-41d8-94fc-a96f43318821" providerId="ADAL" clId="{EEA02C26-7221-4509-970C-09A4D3E180F1}" dt="2023-04-19T22:33:52.379" v="5061" actId="20577"/>
        <pc:sldMkLst>
          <pc:docMk/>
          <pc:sldMk cId="2639819523" sldId="352"/>
        </pc:sldMkLst>
        <pc:spChg chg="mod ord">
          <ac:chgData name="Bandyopadhyay, Rwitam" userId="384ca036-9392-41d8-94fc-a96f43318821" providerId="ADAL" clId="{EEA02C26-7221-4509-970C-09A4D3E180F1}" dt="2023-04-15T17:08:11.292" v="1351" actId="700"/>
          <ac:spMkLst>
            <pc:docMk/>
            <pc:sldMk cId="2639819523" sldId="352"/>
            <ac:spMk id="2" creationId="{28AB8BD6-BA20-3AF3-F14E-AD074C97B3E9}"/>
          </ac:spMkLst>
        </pc:spChg>
        <pc:spChg chg="del mod ord">
          <ac:chgData name="Bandyopadhyay, Rwitam" userId="384ca036-9392-41d8-94fc-a96f43318821" providerId="ADAL" clId="{EEA02C26-7221-4509-970C-09A4D3E180F1}" dt="2023-04-15T17:08:49.244" v="1393" actId="478"/>
          <ac:spMkLst>
            <pc:docMk/>
            <pc:sldMk cId="2639819523" sldId="352"/>
            <ac:spMk id="3" creationId="{B507E4C1-F9C0-6FB5-5889-A5D65D124F58}"/>
          </ac:spMkLst>
        </pc:spChg>
        <pc:spChg chg="add mod ord">
          <ac:chgData name="Bandyopadhyay, Rwitam" userId="384ca036-9392-41d8-94fc-a96f43318821" providerId="ADAL" clId="{EEA02C26-7221-4509-970C-09A4D3E180F1}" dt="2023-04-19T22:33:52.379" v="5061" actId="20577"/>
          <ac:spMkLst>
            <pc:docMk/>
            <pc:sldMk cId="2639819523" sldId="352"/>
            <ac:spMk id="4" creationId="{5698E220-E3E6-3599-3BD0-734EB60C5F25}"/>
          </ac:spMkLst>
        </pc:spChg>
        <pc:spChg chg="mod ord">
          <ac:chgData name="Bandyopadhyay, Rwitam" userId="384ca036-9392-41d8-94fc-a96f43318821" providerId="ADAL" clId="{EEA02C26-7221-4509-970C-09A4D3E180F1}" dt="2023-04-15T17:08:11.292" v="1351" actId="700"/>
          <ac:spMkLst>
            <pc:docMk/>
            <pc:sldMk cId="2639819523" sldId="352"/>
            <ac:spMk id="5" creationId="{A2647919-BC01-7315-6721-750B1ACDF090}"/>
          </ac:spMkLst>
        </pc:spChg>
        <pc:spChg chg="mod ord">
          <ac:chgData name="Bandyopadhyay, Rwitam" userId="384ca036-9392-41d8-94fc-a96f43318821" providerId="ADAL" clId="{EEA02C26-7221-4509-970C-09A4D3E180F1}" dt="2023-04-15T17:08:11.292" v="1351" actId="700"/>
          <ac:spMkLst>
            <pc:docMk/>
            <pc:sldMk cId="2639819523" sldId="352"/>
            <ac:spMk id="6" creationId="{72CBE3B6-F3D7-770E-C97D-44ECD2E68BC0}"/>
          </ac:spMkLst>
        </pc:spChg>
        <pc:picChg chg="del">
          <ac:chgData name="Bandyopadhyay, Rwitam" userId="384ca036-9392-41d8-94fc-a96f43318821" providerId="ADAL" clId="{EEA02C26-7221-4509-970C-09A4D3E180F1}" dt="2023-04-15T17:08:07.538" v="1349" actId="478"/>
          <ac:picMkLst>
            <pc:docMk/>
            <pc:sldMk cId="2639819523" sldId="352"/>
            <ac:picMk id="8" creationId="{E869BE3E-C25F-DDBA-9A7B-A87EAABBAEC3}"/>
          </ac:picMkLst>
        </pc:picChg>
        <pc:picChg chg="del">
          <ac:chgData name="Bandyopadhyay, Rwitam" userId="384ca036-9392-41d8-94fc-a96f43318821" providerId="ADAL" clId="{EEA02C26-7221-4509-970C-09A4D3E180F1}" dt="2023-04-15T17:08:08.019" v="1350" actId="478"/>
          <ac:picMkLst>
            <pc:docMk/>
            <pc:sldMk cId="2639819523" sldId="352"/>
            <ac:picMk id="1026" creationId="{02C4892B-D2F6-DCE0-FB9F-2291B8EAA273}"/>
          </ac:picMkLst>
        </pc:picChg>
      </pc:sldChg>
      <pc:sldChg chg="addSp delSp modSp new mod modClrScheme chgLayout modNotesTx">
        <pc:chgData name="Bandyopadhyay, Rwitam" userId="384ca036-9392-41d8-94fc-a96f43318821" providerId="ADAL" clId="{EEA02C26-7221-4509-970C-09A4D3E180F1}" dt="2023-04-19T22:12:38.040" v="3554" actId="1076"/>
        <pc:sldMkLst>
          <pc:docMk/>
          <pc:sldMk cId="210503136" sldId="353"/>
        </pc:sldMkLst>
        <pc:spChg chg="mod ord">
          <ac:chgData name="Bandyopadhyay, Rwitam" userId="384ca036-9392-41d8-94fc-a96f43318821" providerId="ADAL" clId="{EEA02C26-7221-4509-970C-09A4D3E180F1}" dt="2023-04-15T17:19:58.994" v="1580" actId="700"/>
          <ac:spMkLst>
            <pc:docMk/>
            <pc:sldMk cId="210503136" sldId="353"/>
            <ac:spMk id="2" creationId="{9D1EC5E8-E5E0-1941-185E-9B4BCB4D1DE5}"/>
          </ac:spMkLst>
        </pc:spChg>
        <pc:spChg chg="add del mod ord">
          <ac:chgData name="Bandyopadhyay, Rwitam" userId="384ca036-9392-41d8-94fc-a96f43318821" providerId="ADAL" clId="{EEA02C26-7221-4509-970C-09A4D3E180F1}" dt="2023-04-15T17:19:58.994" v="1580" actId="700"/>
          <ac:spMkLst>
            <pc:docMk/>
            <pc:sldMk cId="210503136" sldId="353"/>
            <ac:spMk id="3" creationId="{220D86C5-2E43-A2D1-6B4E-C1684CB4A99B}"/>
          </ac:spMkLst>
        </pc:spChg>
        <pc:spChg chg="add mod">
          <ac:chgData name="Bandyopadhyay, Rwitam" userId="384ca036-9392-41d8-94fc-a96f43318821" providerId="ADAL" clId="{EEA02C26-7221-4509-970C-09A4D3E180F1}" dt="2023-04-19T22:12:12.943" v="3546" actId="14100"/>
          <ac:spMkLst>
            <pc:docMk/>
            <pc:sldMk cId="210503136" sldId="353"/>
            <ac:spMk id="3" creationId="{32794D07-2D37-06F0-8C32-CCA7CB30FB53}"/>
          </ac:spMkLst>
        </pc:spChg>
        <pc:spChg chg="del">
          <ac:chgData name="Bandyopadhyay, Rwitam" userId="384ca036-9392-41d8-94fc-a96f43318821" providerId="ADAL" clId="{EEA02C26-7221-4509-970C-09A4D3E180F1}" dt="2023-04-15T17:19:49.212" v="1574" actId="478"/>
          <ac:spMkLst>
            <pc:docMk/>
            <pc:sldMk cId="210503136" sldId="353"/>
            <ac:spMk id="4" creationId="{3C7DFA17-0596-840F-730D-07E0606A3C07}"/>
          </ac:spMkLst>
        </pc:spChg>
        <pc:spChg chg="mod ord">
          <ac:chgData name="Bandyopadhyay, Rwitam" userId="384ca036-9392-41d8-94fc-a96f43318821" providerId="ADAL" clId="{EEA02C26-7221-4509-970C-09A4D3E180F1}" dt="2023-04-15T17:19:58.994" v="1580" actId="700"/>
          <ac:spMkLst>
            <pc:docMk/>
            <pc:sldMk cId="210503136" sldId="353"/>
            <ac:spMk id="5" creationId="{E1A27649-0704-E3CF-6F24-C35313C49EC5}"/>
          </ac:spMkLst>
        </pc:spChg>
        <pc:spChg chg="mod ord">
          <ac:chgData name="Bandyopadhyay, Rwitam" userId="384ca036-9392-41d8-94fc-a96f43318821" providerId="ADAL" clId="{EEA02C26-7221-4509-970C-09A4D3E180F1}" dt="2023-04-15T17:19:58.994" v="1580" actId="700"/>
          <ac:spMkLst>
            <pc:docMk/>
            <pc:sldMk cId="210503136" sldId="353"/>
            <ac:spMk id="6" creationId="{04384199-23EF-8BDC-DBB0-C92ADE5B833E}"/>
          </ac:spMkLst>
        </pc:spChg>
        <pc:spChg chg="add mod ord">
          <ac:chgData name="Bandyopadhyay, Rwitam" userId="384ca036-9392-41d8-94fc-a96f43318821" providerId="ADAL" clId="{EEA02C26-7221-4509-970C-09A4D3E180F1}" dt="2023-04-19T22:09:48.363" v="3336" actId="20577"/>
          <ac:spMkLst>
            <pc:docMk/>
            <pc:sldMk cId="210503136" sldId="353"/>
            <ac:spMk id="9" creationId="{DD7CC81E-FC2A-C120-06F3-F93F43BB0081}"/>
          </ac:spMkLst>
        </pc:spChg>
        <pc:spChg chg="add del mod ord">
          <ac:chgData name="Bandyopadhyay, Rwitam" userId="384ca036-9392-41d8-94fc-a96f43318821" providerId="ADAL" clId="{EEA02C26-7221-4509-970C-09A4D3E180F1}" dt="2023-04-15T17:20:32.176" v="1588" actId="22"/>
          <ac:spMkLst>
            <pc:docMk/>
            <pc:sldMk cId="210503136" sldId="353"/>
            <ac:spMk id="10" creationId="{E44ECBD7-691E-94F4-13AC-E6A1049A3A0D}"/>
          </ac:spMkLst>
        </pc:spChg>
        <pc:spChg chg="add del mod ord">
          <ac:chgData name="Bandyopadhyay, Rwitam" userId="384ca036-9392-41d8-94fc-a96f43318821" providerId="ADAL" clId="{EEA02C26-7221-4509-970C-09A4D3E180F1}" dt="2023-04-15T17:20:03.016" v="1582" actId="478"/>
          <ac:spMkLst>
            <pc:docMk/>
            <pc:sldMk cId="210503136" sldId="353"/>
            <ac:spMk id="11" creationId="{92742EC8-CBA5-7537-849B-C2D3E9344D3A}"/>
          </ac:spMkLst>
        </pc:spChg>
        <pc:spChg chg="add mod">
          <ac:chgData name="Bandyopadhyay, Rwitam" userId="384ca036-9392-41d8-94fc-a96f43318821" providerId="ADAL" clId="{EEA02C26-7221-4509-970C-09A4D3E180F1}" dt="2023-04-15T17:20:20.311" v="1585" actId="571"/>
          <ac:spMkLst>
            <pc:docMk/>
            <pc:sldMk cId="210503136" sldId="353"/>
            <ac:spMk id="12" creationId="{D78AF55C-CC6D-093A-69F4-FA77CAC1991A}"/>
          </ac:spMkLst>
        </pc:spChg>
        <pc:spChg chg="add mod">
          <ac:chgData name="Bandyopadhyay, Rwitam" userId="384ca036-9392-41d8-94fc-a96f43318821" providerId="ADAL" clId="{EEA02C26-7221-4509-970C-09A4D3E180F1}" dt="2023-04-15T17:25:32.954" v="1686"/>
          <ac:spMkLst>
            <pc:docMk/>
            <pc:sldMk cId="210503136" sldId="353"/>
            <ac:spMk id="18" creationId="{395A3214-0BA9-27DD-2053-CF1F66DAEB01}"/>
          </ac:spMkLst>
        </pc:spChg>
        <pc:spChg chg="add del mod">
          <ac:chgData name="Bandyopadhyay, Rwitam" userId="384ca036-9392-41d8-94fc-a96f43318821" providerId="ADAL" clId="{EEA02C26-7221-4509-970C-09A4D3E180F1}" dt="2023-04-19T22:09:51.502" v="3339" actId="478"/>
          <ac:spMkLst>
            <pc:docMk/>
            <pc:sldMk cId="210503136" sldId="353"/>
            <ac:spMk id="19" creationId="{A48F2496-A69C-F5B9-677B-29144219AB1A}"/>
          </ac:spMkLst>
        </pc:spChg>
        <pc:spChg chg="add mod">
          <ac:chgData name="Bandyopadhyay, Rwitam" userId="384ca036-9392-41d8-94fc-a96f43318821" providerId="ADAL" clId="{EEA02C26-7221-4509-970C-09A4D3E180F1}" dt="2023-04-19T22:12:38.040" v="3554" actId="1076"/>
          <ac:spMkLst>
            <pc:docMk/>
            <pc:sldMk cId="210503136" sldId="353"/>
            <ac:spMk id="20" creationId="{70AEB551-1014-493B-197E-05DDC4976E12}"/>
          </ac:spMkLst>
        </pc:spChg>
        <pc:picChg chg="add del mod">
          <ac:chgData name="Bandyopadhyay, Rwitam" userId="384ca036-9392-41d8-94fc-a96f43318821" providerId="ADAL" clId="{EEA02C26-7221-4509-970C-09A4D3E180F1}" dt="2023-04-15T17:20:00.661" v="1581" actId="21"/>
          <ac:picMkLst>
            <pc:docMk/>
            <pc:sldMk cId="210503136" sldId="353"/>
            <ac:picMk id="8" creationId="{F9CABBC3-C26D-46EE-85DE-3CF133FDC632}"/>
          </ac:picMkLst>
        </pc:picChg>
        <pc:picChg chg="add mod ord">
          <ac:chgData name="Bandyopadhyay, Rwitam" userId="384ca036-9392-41d8-94fc-a96f43318821" providerId="ADAL" clId="{EEA02C26-7221-4509-970C-09A4D3E180F1}" dt="2023-04-19T22:12:27.101" v="3550" actId="1076"/>
          <ac:picMkLst>
            <pc:docMk/>
            <pc:sldMk cId="210503136" sldId="353"/>
            <ac:picMk id="16" creationId="{E60C965D-1B58-BEBE-27B5-0B2D6B98C786}"/>
          </ac:picMkLst>
        </pc:picChg>
        <pc:picChg chg="add del mod">
          <ac:chgData name="Bandyopadhyay, Rwitam" userId="384ca036-9392-41d8-94fc-a96f43318821" providerId="ADAL" clId="{EEA02C26-7221-4509-970C-09A4D3E180F1}" dt="2023-04-19T22:09:50.715" v="3337" actId="478"/>
          <ac:picMkLst>
            <pc:docMk/>
            <pc:sldMk cId="210503136" sldId="353"/>
            <ac:picMk id="17" creationId="{E719B16C-9825-3B3B-3F1E-502A7A2CA0C6}"/>
          </ac:picMkLst>
        </pc:picChg>
      </pc:sldChg>
      <pc:sldChg chg="addSp delSp modSp new mod modClrScheme chgLayout">
        <pc:chgData name="Bandyopadhyay, Rwitam" userId="384ca036-9392-41d8-94fc-a96f43318821" providerId="ADAL" clId="{EEA02C26-7221-4509-970C-09A4D3E180F1}" dt="2023-04-17T18:39:53.023" v="2827" actId="20577"/>
        <pc:sldMkLst>
          <pc:docMk/>
          <pc:sldMk cId="2777605218" sldId="354"/>
        </pc:sldMkLst>
        <pc:spChg chg="mod ord">
          <ac:chgData name="Bandyopadhyay, Rwitam" userId="384ca036-9392-41d8-94fc-a96f43318821" providerId="ADAL" clId="{EEA02C26-7221-4509-970C-09A4D3E180F1}" dt="2023-04-15T17:28:39.464" v="1721" actId="700"/>
          <ac:spMkLst>
            <pc:docMk/>
            <pc:sldMk cId="2777605218" sldId="354"/>
            <ac:spMk id="2" creationId="{3D78C5F2-F9DF-556C-BB77-795995375E4C}"/>
          </ac:spMkLst>
        </pc:spChg>
        <pc:spChg chg="del mod ord">
          <ac:chgData name="Bandyopadhyay, Rwitam" userId="384ca036-9392-41d8-94fc-a96f43318821" providerId="ADAL" clId="{EEA02C26-7221-4509-970C-09A4D3E180F1}" dt="2023-04-15T17:28:39.464" v="1721" actId="700"/>
          <ac:spMkLst>
            <pc:docMk/>
            <pc:sldMk cId="2777605218" sldId="354"/>
            <ac:spMk id="3" creationId="{90A3AF61-5DC1-64F7-52BD-4CB63DF7EC88}"/>
          </ac:spMkLst>
        </pc:spChg>
        <pc:spChg chg="del mod ord">
          <ac:chgData name="Bandyopadhyay, Rwitam" userId="384ca036-9392-41d8-94fc-a96f43318821" providerId="ADAL" clId="{EEA02C26-7221-4509-970C-09A4D3E180F1}" dt="2023-04-15T17:28:39.464" v="1721" actId="700"/>
          <ac:spMkLst>
            <pc:docMk/>
            <pc:sldMk cId="2777605218" sldId="354"/>
            <ac:spMk id="4" creationId="{F3B78949-5AC6-DEF8-6A1E-F2339B16D992}"/>
          </ac:spMkLst>
        </pc:spChg>
        <pc:spChg chg="del">
          <ac:chgData name="Bandyopadhyay, Rwitam" userId="384ca036-9392-41d8-94fc-a96f43318821" providerId="ADAL" clId="{EEA02C26-7221-4509-970C-09A4D3E180F1}" dt="2023-04-15T17:28:39.464" v="1721" actId="700"/>
          <ac:spMkLst>
            <pc:docMk/>
            <pc:sldMk cId="2777605218" sldId="354"/>
            <ac:spMk id="5" creationId="{592447BD-EF31-B0FC-9541-59591CD3E28B}"/>
          </ac:spMkLst>
        </pc:spChg>
        <pc:spChg chg="mod ord">
          <ac:chgData name="Bandyopadhyay, Rwitam" userId="384ca036-9392-41d8-94fc-a96f43318821" providerId="ADAL" clId="{EEA02C26-7221-4509-970C-09A4D3E180F1}" dt="2023-04-15T17:28:39.464" v="1721" actId="700"/>
          <ac:spMkLst>
            <pc:docMk/>
            <pc:sldMk cId="2777605218" sldId="354"/>
            <ac:spMk id="6" creationId="{E190EF03-D602-6713-F0B8-6FDE1A152068}"/>
          </ac:spMkLst>
        </pc:spChg>
        <pc:spChg chg="mod ord">
          <ac:chgData name="Bandyopadhyay, Rwitam" userId="384ca036-9392-41d8-94fc-a96f43318821" providerId="ADAL" clId="{EEA02C26-7221-4509-970C-09A4D3E180F1}" dt="2023-04-15T17:28:39.464" v="1721" actId="700"/>
          <ac:spMkLst>
            <pc:docMk/>
            <pc:sldMk cId="2777605218" sldId="354"/>
            <ac:spMk id="7" creationId="{4115C5B7-0DE7-034A-7512-A9C96D6A82BB}"/>
          </ac:spMkLst>
        </pc:spChg>
        <pc:spChg chg="add mod ord">
          <ac:chgData name="Bandyopadhyay, Rwitam" userId="384ca036-9392-41d8-94fc-a96f43318821" providerId="ADAL" clId="{EEA02C26-7221-4509-970C-09A4D3E180F1}" dt="2023-04-15T17:32:33.165" v="1960" actId="5793"/>
          <ac:spMkLst>
            <pc:docMk/>
            <pc:sldMk cId="2777605218" sldId="354"/>
            <ac:spMk id="8" creationId="{2CF3260D-20C3-AAF9-0415-4A63E9A861B7}"/>
          </ac:spMkLst>
        </pc:spChg>
        <pc:spChg chg="add mod ord">
          <ac:chgData name="Bandyopadhyay, Rwitam" userId="384ca036-9392-41d8-94fc-a96f43318821" providerId="ADAL" clId="{EEA02C26-7221-4509-970C-09A4D3E180F1}" dt="2023-04-17T18:39:53.023" v="2827" actId="20577"/>
          <ac:spMkLst>
            <pc:docMk/>
            <pc:sldMk cId="2777605218" sldId="354"/>
            <ac:spMk id="9" creationId="{E9BEB9AB-4D33-322C-E296-961D8AE8CDA7}"/>
          </ac:spMkLst>
        </pc:spChg>
      </pc:sldChg>
      <pc:sldChg chg="addSp modSp new mod ord">
        <pc:chgData name="Bandyopadhyay, Rwitam" userId="384ca036-9392-41d8-94fc-a96f43318821" providerId="ADAL" clId="{EEA02C26-7221-4509-970C-09A4D3E180F1}" dt="2023-04-17T23:24:34.470" v="3300" actId="27636"/>
        <pc:sldMkLst>
          <pc:docMk/>
          <pc:sldMk cId="3600246906" sldId="386"/>
        </pc:sldMkLst>
        <pc:spChg chg="mod">
          <ac:chgData name="Bandyopadhyay, Rwitam" userId="384ca036-9392-41d8-94fc-a96f43318821" providerId="ADAL" clId="{EEA02C26-7221-4509-970C-09A4D3E180F1}" dt="2023-04-17T22:52:27.847" v="3083" actId="20577"/>
          <ac:spMkLst>
            <pc:docMk/>
            <pc:sldMk cId="3600246906" sldId="386"/>
            <ac:spMk id="2" creationId="{18F332E8-31AD-FE59-942E-8768FCA36418}"/>
          </ac:spMkLst>
        </pc:spChg>
        <pc:spChg chg="mod">
          <ac:chgData name="Bandyopadhyay, Rwitam" userId="384ca036-9392-41d8-94fc-a96f43318821" providerId="ADAL" clId="{EEA02C26-7221-4509-970C-09A4D3E180F1}" dt="2023-04-17T23:24:29.576" v="3297" actId="1076"/>
          <ac:spMkLst>
            <pc:docMk/>
            <pc:sldMk cId="3600246906" sldId="386"/>
            <ac:spMk id="3" creationId="{EF15A297-0F93-A8B1-EFD2-7A89EF8B32D9}"/>
          </ac:spMkLst>
        </pc:spChg>
        <pc:spChg chg="mod">
          <ac:chgData name="Bandyopadhyay, Rwitam" userId="384ca036-9392-41d8-94fc-a96f43318821" providerId="ADAL" clId="{EEA02C26-7221-4509-970C-09A4D3E180F1}" dt="2023-04-17T23:24:34.470" v="3300" actId="27636"/>
          <ac:spMkLst>
            <pc:docMk/>
            <pc:sldMk cId="3600246906" sldId="386"/>
            <ac:spMk id="4" creationId="{45D1EA53-108A-4BCF-2185-9B4762AF4DB6}"/>
          </ac:spMkLst>
        </pc:spChg>
        <pc:spChg chg="add mod">
          <ac:chgData name="Bandyopadhyay, Rwitam" userId="384ca036-9392-41d8-94fc-a96f43318821" providerId="ADAL" clId="{EEA02C26-7221-4509-970C-09A4D3E180F1}" dt="2023-04-17T22:55:43.371" v="3148" actId="6549"/>
          <ac:spMkLst>
            <pc:docMk/>
            <pc:sldMk cId="3600246906" sldId="386"/>
            <ac:spMk id="7" creationId="{518DEB64-7BAE-E32D-B509-CC23967ADB8E}"/>
          </ac:spMkLst>
        </pc:spChg>
      </pc:sldChg>
      <pc:sldChg chg="addSp delSp modSp add mod">
        <pc:chgData name="Bandyopadhyay, Rwitam" userId="384ca036-9392-41d8-94fc-a96f43318821" providerId="ADAL" clId="{EEA02C26-7221-4509-970C-09A4D3E180F1}" dt="2023-04-19T22:25:48.022" v="4528" actId="1076"/>
        <pc:sldMkLst>
          <pc:docMk/>
          <pc:sldMk cId="502986910" sldId="387"/>
        </pc:sldMkLst>
        <pc:spChg chg="add del mod">
          <ac:chgData name="Bandyopadhyay, Rwitam" userId="384ca036-9392-41d8-94fc-a96f43318821" providerId="ADAL" clId="{EEA02C26-7221-4509-970C-09A4D3E180F1}" dt="2023-04-19T22:16:14.609" v="3557" actId="478"/>
          <ac:spMkLst>
            <pc:docMk/>
            <pc:sldMk cId="502986910" sldId="387"/>
            <ac:spMk id="4" creationId="{058B8E58-7385-3835-1301-D848A564B9F7}"/>
          </ac:spMkLst>
        </pc:spChg>
        <pc:spChg chg="add mod">
          <ac:chgData name="Bandyopadhyay, Rwitam" userId="384ca036-9392-41d8-94fc-a96f43318821" providerId="ADAL" clId="{EEA02C26-7221-4509-970C-09A4D3E180F1}" dt="2023-04-19T22:19:19.433" v="3923" actId="1076"/>
          <ac:spMkLst>
            <pc:docMk/>
            <pc:sldMk cId="502986910" sldId="387"/>
            <ac:spMk id="7" creationId="{D0F7D3A3-B6A2-73BC-D9F9-056C10F755D6}"/>
          </ac:spMkLst>
        </pc:spChg>
        <pc:spChg chg="add mod">
          <ac:chgData name="Bandyopadhyay, Rwitam" userId="384ca036-9392-41d8-94fc-a96f43318821" providerId="ADAL" clId="{EEA02C26-7221-4509-970C-09A4D3E180F1}" dt="2023-04-19T22:25:32.911" v="4524" actId="1076"/>
          <ac:spMkLst>
            <pc:docMk/>
            <pc:sldMk cId="502986910" sldId="387"/>
            <ac:spMk id="8" creationId="{B24240BE-9180-E699-B44C-8562A36F484F}"/>
          </ac:spMkLst>
        </pc:spChg>
        <pc:spChg chg="mod">
          <ac:chgData name="Bandyopadhyay, Rwitam" userId="384ca036-9392-41d8-94fc-a96f43318821" providerId="ADAL" clId="{EEA02C26-7221-4509-970C-09A4D3E180F1}" dt="2023-04-19T22:09:39.597" v="3321" actId="20577"/>
          <ac:spMkLst>
            <pc:docMk/>
            <pc:sldMk cId="502986910" sldId="387"/>
            <ac:spMk id="9" creationId="{DD7CC81E-FC2A-C120-06F3-F93F43BB0081}"/>
          </ac:spMkLst>
        </pc:spChg>
        <pc:spChg chg="add mod">
          <ac:chgData name="Bandyopadhyay, Rwitam" userId="384ca036-9392-41d8-94fc-a96f43318821" providerId="ADAL" clId="{EEA02C26-7221-4509-970C-09A4D3E180F1}" dt="2023-04-19T22:25:39.814" v="4526" actId="1076"/>
          <ac:spMkLst>
            <pc:docMk/>
            <pc:sldMk cId="502986910" sldId="387"/>
            <ac:spMk id="10" creationId="{C9713563-2FFC-0E0E-26CB-BEF7DB45264E}"/>
          </ac:spMkLst>
        </pc:spChg>
        <pc:spChg chg="add mod">
          <ac:chgData name="Bandyopadhyay, Rwitam" userId="384ca036-9392-41d8-94fc-a96f43318821" providerId="ADAL" clId="{EEA02C26-7221-4509-970C-09A4D3E180F1}" dt="2023-04-19T22:25:48.022" v="4528" actId="1076"/>
          <ac:spMkLst>
            <pc:docMk/>
            <pc:sldMk cId="502986910" sldId="387"/>
            <ac:spMk id="11" creationId="{6D950341-F9F2-F80E-E1C4-5B51C2D83F47}"/>
          </ac:spMkLst>
        </pc:spChg>
        <pc:spChg chg="mod">
          <ac:chgData name="Bandyopadhyay, Rwitam" userId="384ca036-9392-41d8-94fc-a96f43318821" providerId="ADAL" clId="{EEA02C26-7221-4509-970C-09A4D3E180F1}" dt="2023-04-19T22:19:37.858" v="3928" actId="123"/>
          <ac:spMkLst>
            <pc:docMk/>
            <pc:sldMk cId="502986910" sldId="387"/>
            <ac:spMk id="19" creationId="{A48F2496-A69C-F5B9-677B-29144219AB1A}"/>
          </ac:spMkLst>
        </pc:spChg>
        <pc:spChg chg="del">
          <ac:chgData name="Bandyopadhyay, Rwitam" userId="384ca036-9392-41d8-94fc-a96f43318821" providerId="ADAL" clId="{EEA02C26-7221-4509-970C-09A4D3E180F1}" dt="2023-04-19T22:16:10.978" v="3555" actId="478"/>
          <ac:spMkLst>
            <pc:docMk/>
            <pc:sldMk cId="502986910" sldId="387"/>
            <ac:spMk id="20" creationId="{70AEB551-1014-493B-197E-05DDC4976E12}"/>
          </ac:spMkLst>
        </pc:spChg>
        <pc:picChg chg="del">
          <ac:chgData name="Bandyopadhyay, Rwitam" userId="384ca036-9392-41d8-94fc-a96f43318821" providerId="ADAL" clId="{EEA02C26-7221-4509-970C-09A4D3E180F1}" dt="2023-04-19T22:16:11.485" v="3556" actId="478"/>
          <ac:picMkLst>
            <pc:docMk/>
            <pc:sldMk cId="502986910" sldId="387"/>
            <ac:picMk id="16" creationId="{E60C965D-1B58-BEBE-27B5-0B2D6B98C786}"/>
          </ac:picMkLst>
        </pc:picChg>
        <pc:picChg chg="mod">
          <ac:chgData name="Bandyopadhyay, Rwitam" userId="384ca036-9392-41d8-94fc-a96f43318821" providerId="ADAL" clId="{EEA02C26-7221-4509-970C-09A4D3E180F1}" dt="2023-04-19T22:25:14.321" v="4515" actId="1076"/>
          <ac:picMkLst>
            <pc:docMk/>
            <pc:sldMk cId="502986910" sldId="387"/>
            <ac:picMk id="17" creationId="{E719B16C-9825-3B3B-3F1E-502A7A2CA0C6}"/>
          </ac:picMkLst>
        </pc:picChg>
      </pc:sldChg>
      <pc:sldChg chg="addSp delSp modSp add mod chgLayout">
        <pc:chgData name="Bandyopadhyay, Rwitam" userId="384ca036-9392-41d8-94fc-a96f43318821" providerId="ADAL" clId="{EEA02C26-7221-4509-970C-09A4D3E180F1}" dt="2023-04-19T22:27:52.928" v="4687" actId="20577"/>
        <pc:sldMkLst>
          <pc:docMk/>
          <pc:sldMk cId="1493123416" sldId="388"/>
        </pc:sldMkLst>
        <pc:spChg chg="mod ord">
          <ac:chgData name="Bandyopadhyay, Rwitam" userId="384ca036-9392-41d8-94fc-a96f43318821" providerId="ADAL" clId="{EEA02C26-7221-4509-970C-09A4D3E180F1}" dt="2023-04-19T22:20:41.961" v="3943" actId="700"/>
          <ac:spMkLst>
            <pc:docMk/>
            <pc:sldMk cId="1493123416" sldId="388"/>
            <ac:spMk id="2" creationId="{18F332E8-31AD-FE59-942E-8768FCA36418}"/>
          </ac:spMkLst>
        </pc:spChg>
        <pc:spChg chg="mod ord">
          <ac:chgData name="Bandyopadhyay, Rwitam" userId="384ca036-9392-41d8-94fc-a96f43318821" providerId="ADAL" clId="{EEA02C26-7221-4509-970C-09A4D3E180F1}" dt="2023-04-19T22:20:59.311" v="3983" actId="313"/>
          <ac:spMkLst>
            <pc:docMk/>
            <pc:sldMk cId="1493123416" sldId="388"/>
            <ac:spMk id="3" creationId="{EF15A297-0F93-A8B1-EFD2-7A89EF8B32D9}"/>
          </ac:spMkLst>
        </pc:spChg>
        <pc:spChg chg="del">
          <ac:chgData name="Bandyopadhyay, Rwitam" userId="384ca036-9392-41d8-94fc-a96f43318821" providerId="ADAL" clId="{EEA02C26-7221-4509-970C-09A4D3E180F1}" dt="2023-04-19T22:20:39.602" v="3942" actId="478"/>
          <ac:spMkLst>
            <pc:docMk/>
            <pc:sldMk cId="1493123416" sldId="388"/>
            <ac:spMk id="4" creationId="{45D1EA53-108A-4BCF-2185-9B4762AF4DB6}"/>
          </ac:spMkLst>
        </pc:spChg>
        <pc:spChg chg="mod ord">
          <ac:chgData name="Bandyopadhyay, Rwitam" userId="384ca036-9392-41d8-94fc-a96f43318821" providerId="ADAL" clId="{EEA02C26-7221-4509-970C-09A4D3E180F1}" dt="2023-04-19T22:20:41.961" v="3943" actId="700"/>
          <ac:spMkLst>
            <pc:docMk/>
            <pc:sldMk cId="1493123416" sldId="388"/>
            <ac:spMk id="5" creationId="{30BCCE6A-C4A4-A5F4-8818-C5BDDA3285E0}"/>
          </ac:spMkLst>
        </pc:spChg>
        <pc:spChg chg="mod ord">
          <ac:chgData name="Bandyopadhyay, Rwitam" userId="384ca036-9392-41d8-94fc-a96f43318821" providerId="ADAL" clId="{EEA02C26-7221-4509-970C-09A4D3E180F1}" dt="2023-04-19T22:20:41.961" v="3943" actId="700"/>
          <ac:spMkLst>
            <pc:docMk/>
            <pc:sldMk cId="1493123416" sldId="388"/>
            <ac:spMk id="6" creationId="{F2BB1842-FB40-5C73-D7B5-81430D044322}"/>
          </ac:spMkLst>
        </pc:spChg>
        <pc:spChg chg="add del mod">
          <ac:chgData name="Bandyopadhyay, Rwitam" userId="384ca036-9392-41d8-94fc-a96f43318821" providerId="ADAL" clId="{EEA02C26-7221-4509-970C-09A4D3E180F1}" dt="2023-04-19T22:20:41.961" v="3943" actId="700"/>
          <ac:spMkLst>
            <pc:docMk/>
            <pc:sldMk cId="1493123416" sldId="388"/>
            <ac:spMk id="9" creationId="{2CF30FB3-735B-4DBE-BCFF-8278EB7F8732}"/>
          </ac:spMkLst>
        </pc:spChg>
        <pc:spChg chg="add mod ord">
          <ac:chgData name="Bandyopadhyay, Rwitam" userId="384ca036-9392-41d8-94fc-a96f43318821" providerId="ADAL" clId="{EEA02C26-7221-4509-970C-09A4D3E180F1}" dt="2023-04-19T22:27:52.928" v="4687" actId="20577"/>
          <ac:spMkLst>
            <pc:docMk/>
            <pc:sldMk cId="1493123416" sldId="388"/>
            <ac:spMk id="10" creationId="{2772DB04-2353-955E-970E-D89CC8FA87F1}"/>
          </ac:spMkLst>
        </pc:spChg>
      </pc:sldChg>
      <pc:sldChg chg="modSp add mod">
        <pc:chgData name="Bandyopadhyay, Rwitam" userId="384ca036-9392-41d8-94fc-a96f43318821" providerId="ADAL" clId="{EEA02C26-7221-4509-970C-09A4D3E180F1}" dt="2023-04-19T22:31:41.673" v="4796" actId="20577"/>
        <pc:sldMkLst>
          <pc:docMk/>
          <pc:sldMk cId="3407007291" sldId="389"/>
        </pc:sldMkLst>
        <pc:spChg chg="mod">
          <ac:chgData name="Bandyopadhyay, Rwitam" userId="384ca036-9392-41d8-94fc-a96f43318821" providerId="ADAL" clId="{EEA02C26-7221-4509-970C-09A4D3E180F1}" dt="2023-04-19T22:28:28.735" v="4719" actId="20577"/>
          <ac:spMkLst>
            <pc:docMk/>
            <pc:sldMk cId="3407007291" sldId="389"/>
            <ac:spMk id="3" creationId="{EF15A297-0F93-A8B1-EFD2-7A89EF8B32D9}"/>
          </ac:spMkLst>
        </pc:spChg>
        <pc:spChg chg="mod">
          <ac:chgData name="Bandyopadhyay, Rwitam" userId="384ca036-9392-41d8-94fc-a96f43318821" providerId="ADAL" clId="{EEA02C26-7221-4509-970C-09A4D3E180F1}" dt="2023-04-19T22:31:41.673" v="4796" actId="20577"/>
          <ac:spMkLst>
            <pc:docMk/>
            <pc:sldMk cId="3407007291" sldId="389"/>
            <ac:spMk id="10" creationId="{2772DB04-2353-955E-970E-D89CC8FA87F1}"/>
          </ac:spMkLst>
        </pc:spChg>
      </pc:sldChg>
    </pc:docChg>
  </pc:docChgLst>
  <pc:docChgLst>
    <pc:chgData name="Vemula, Satya Sai Bharath" userId="S::vsatyasa@purdue.edu::30b30e1c-8f03-480b-b8ea-4431440b0c82" providerId="AD" clId="Web-{A37504A1-A0E2-CC23-81C4-CE403A748CEC}"/>
    <pc:docChg chg="modSld">
      <pc:chgData name="Vemula, Satya Sai Bharath" userId="S::vsatyasa@purdue.edu::30b30e1c-8f03-480b-b8ea-4431440b0c82" providerId="AD" clId="Web-{A37504A1-A0E2-CC23-81C4-CE403A748CEC}" dt="2023-03-27T02:11:43.910" v="18" actId="14100"/>
      <pc:docMkLst>
        <pc:docMk/>
      </pc:docMkLst>
      <pc:sldChg chg="addSp delSp">
        <pc:chgData name="Vemula, Satya Sai Bharath" userId="S::vsatyasa@purdue.edu::30b30e1c-8f03-480b-b8ea-4431440b0c82" providerId="AD" clId="Web-{A37504A1-A0E2-CC23-81C4-CE403A748CEC}" dt="2023-03-27T02:10:44.628" v="4"/>
        <pc:sldMkLst>
          <pc:docMk/>
          <pc:sldMk cId="779235387" sldId="300"/>
        </pc:sldMkLst>
        <pc:spChg chg="add">
          <ac:chgData name="Vemula, Satya Sai Bharath" userId="S::vsatyasa@purdue.edu::30b30e1c-8f03-480b-b8ea-4431440b0c82" providerId="AD" clId="Web-{A37504A1-A0E2-CC23-81C4-CE403A748CEC}" dt="2023-03-27T02:10:44.628" v="4"/>
          <ac:spMkLst>
            <pc:docMk/>
            <pc:sldMk cId="779235387" sldId="300"/>
            <ac:spMk id="9" creationId="{66E48086-562F-1085-E17E-D0207EE2F0F1}"/>
          </ac:spMkLst>
        </pc:spChg>
        <pc:spChg chg="del">
          <ac:chgData name="Vemula, Satya Sai Bharath" userId="S::vsatyasa@purdue.edu::30b30e1c-8f03-480b-b8ea-4431440b0c82" providerId="AD" clId="Web-{A37504A1-A0E2-CC23-81C4-CE403A748CEC}" dt="2023-03-27T02:10:43.659" v="3"/>
          <ac:spMkLst>
            <pc:docMk/>
            <pc:sldMk cId="779235387" sldId="300"/>
            <ac:spMk id="14" creationId="{7C11B528-8613-8F55-90F4-C1216DDBA89B}"/>
          </ac:spMkLst>
        </pc:spChg>
      </pc:sldChg>
      <pc:sldChg chg="addSp modSp">
        <pc:chgData name="Vemula, Satya Sai Bharath" userId="S::vsatyasa@purdue.edu::30b30e1c-8f03-480b-b8ea-4431440b0c82" providerId="AD" clId="Web-{A37504A1-A0E2-CC23-81C4-CE403A748CEC}" dt="2023-03-27T02:11:43.910" v="18" actId="14100"/>
        <pc:sldMkLst>
          <pc:docMk/>
          <pc:sldMk cId="826844400" sldId="304"/>
        </pc:sldMkLst>
        <pc:spChg chg="mod">
          <ac:chgData name="Vemula, Satya Sai Bharath" userId="S::vsatyasa@purdue.edu::30b30e1c-8f03-480b-b8ea-4431440b0c82" providerId="AD" clId="Web-{A37504A1-A0E2-CC23-81C4-CE403A748CEC}" dt="2023-03-27T02:11:01.909" v="8" actId="1076"/>
          <ac:spMkLst>
            <pc:docMk/>
            <pc:sldMk cId="826844400" sldId="304"/>
            <ac:spMk id="4" creationId="{D9E260A4-D036-1D77-F265-4708B8677806}"/>
          </ac:spMkLst>
        </pc:spChg>
        <pc:picChg chg="mod">
          <ac:chgData name="Vemula, Satya Sai Bharath" userId="S::vsatyasa@purdue.edu::30b30e1c-8f03-480b-b8ea-4431440b0c82" providerId="AD" clId="Web-{A37504A1-A0E2-CC23-81C4-CE403A748CEC}" dt="2023-03-27T02:11:15.800" v="12" actId="1076"/>
          <ac:picMkLst>
            <pc:docMk/>
            <pc:sldMk cId="826844400" sldId="304"/>
            <ac:picMk id="3" creationId="{D4564DC5-60DA-74D4-691F-9023BB81FD8B}"/>
          </ac:picMkLst>
        </pc:picChg>
        <pc:picChg chg="mod">
          <ac:chgData name="Vemula, Satya Sai Bharath" userId="S::vsatyasa@purdue.edu::30b30e1c-8f03-480b-b8ea-4431440b0c82" providerId="AD" clId="Web-{A37504A1-A0E2-CC23-81C4-CE403A748CEC}" dt="2023-03-27T02:11:10.706" v="11" actId="1076"/>
          <ac:picMkLst>
            <pc:docMk/>
            <pc:sldMk cId="826844400" sldId="304"/>
            <ac:picMk id="7" creationId="{02EA2AF2-3C1A-6C39-6363-CF48A403FDEC}"/>
          </ac:picMkLst>
        </pc:picChg>
        <pc:cxnChg chg="add mod">
          <ac:chgData name="Vemula, Satya Sai Bharath" userId="S::vsatyasa@purdue.edu::30b30e1c-8f03-480b-b8ea-4431440b0c82" providerId="AD" clId="Web-{A37504A1-A0E2-CC23-81C4-CE403A748CEC}" dt="2023-03-27T02:11:43.910" v="18" actId="14100"/>
          <ac:cxnSpMkLst>
            <pc:docMk/>
            <pc:sldMk cId="826844400" sldId="304"/>
            <ac:cxnSpMk id="8" creationId="{864F5EC6-61E7-C932-0609-8384DF613DD0}"/>
          </ac:cxnSpMkLst>
        </pc:cxnChg>
      </pc:sldChg>
      <pc:sldChg chg="addSp modSp">
        <pc:chgData name="Vemula, Satya Sai Bharath" userId="S::vsatyasa@purdue.edu::30b30e1c-8f03-480b-b8ea-4431440b0c82" providerId="AD" clId="Web-{A37504A1-A0E2-CC23-81C4-CE403A748CEC}" dt="2023-03-27T02:10:22.736" v="2" actId="14100"/>
        <pc:sldMkLst>
          <pc:docMk/>
          <pc:sldMk cId="1144428385" sldId="314"/>
        </pc:sldMkLst>
        <pc:picChg chg="add mod">
          <ac:chgData name="Vemula, Satya Sai Bharath" userId="S::vsatyasa@purdue.edu::30b30e1c-8f03-480b-b8ea-4431440b0c82" providerId="AD" clId="Web-{A37504A1-A0E2-CC23-81C4-CE403A748CEC}" dt="2023-03-27T02:10:22.736" v="2" actId="14100"/>
          <ac:picMkLst>
            <pc:docMk/>
            <pc:sldMk cId="1144428385" sldId="314"/>
            <ac:picMk id="4" creationId="{1638B419-7893-7E86-F39C-767DEC988E35}"/>
          </ac:picMkLst>
        </pc:picChg>
      </pc:sldChg>
    </pc:docChg>
  </pc:docChgLst>
  <pc:docChgLst>
    <pc:chgData name="Vemula, Satya Sai Bharath" userId="S::vsatyasa@purdue.edu::30b30e1c-8f03-480b-b8ea-4431440b0c82" providerId="AD" clId="Web-{570C5E2A-CDC9-C706-B081-C9B83B5D85E5}"/>
    <pc:docChg chg="addSld delSld modSld sldOrd modSection">
      <pc:chgData name="Vemula, Satya Sai Bharath" userId="S::vsatyasa@purdue.edu::30b30e1c-8f03-480b-b8ea-4431440b0c82" providerId="AD" clId="Web-{570C5E2A-CDC9-C706-B081-C9B83B5D85E5}" dt="2023-04-12T21:50:17.465" v="8"/>
      <pc:docMkLst>
        <pc:docMk/>
      </pc:docMkLst>
      <pc:sldChg chg="modSp">
        <pc:chgData name="Vemula, Satya Sai Bharath" userId="S::vsatyasa@purdue.edu::30b30e1c-8f03-480b-b8ea-4431440b0c82" providerId="AD" clId="Web-{570C5E2A-CDC9-C706-B081-C9B83B5D85E5}" dt="2023-04-12T21:50:08.105" v="5" actId="20577"/>
        <pc:sldMkLst>
          <pc:docMk/>
          <pc:sldMk cId="1945482723" sldId="342"/>
        </pc:sldMkLst>
        <pc:spChg chg="mod">
          <ac:chgData name="Vemula, Satya Sai Bharath" userId="S::vsatyasa@purdue.edu::30b30e1c-8f03-480b-b8ea-4431440b0c82" providerId="AD" clId="Web-{570C5E2A-CDC9-C706-B081-C9B83B5D85E5}" dt="2023-04-12T21:50:08.105" v="5" actId="20577"/>
          <ac:spMkLst>
            <pc:docMk/>
            <pc:sldMk cId="1945482723" sldId="342"/>
            <ac:spMk id="2" creationId="{F5FE40C7-BC0B-F34A-A2BE-61620CFD36AF}"/>
          </ac:spMkLst>
        </pc:spChg>
      </pc:sldChg>
      <pc:sldChg chg="ord">
        <pc:chgData name="Vemula, Satya Sai Bharath" userId="S::vsatyasa@purdue.edu::30b30e1c-8f03-480b-b8ea-4431440b0c82" providerId="AD" clId="Web-{570C5E2A-CDC9-C706-B081-C9B83B5D85E5}" dt="2023-04-12T21:50:17.465" v="8"/>
        <pc:sldMkLst>
          <pc:docMk/>
          <pc:sldMk cId="750748506" sldId="343"/>
        </pc:sldMkLst>
      </pc:sldChg>
      <pc:sldChg chg="new del">
        <pc:chgData name="Vemula, Satya Sai Bharath" userId="S::vsatyasa@purdue.edu::30b30e1c-8f03-480b-b8ea-4431440b0c82" providerId="AD" clId="Web-{570C5E2A-CDC9-C706-B081-C9B83B5D85E5}" dt="2023-04-12T21:50:14.809" v="7"/>
        <pc:sldMkLst>
          <pc:docMk/>
          <pc:sldMk cId="2563205603" sldId="344"/>
        </pc:sldMkLst>
      </pc:sldChg>
    </pc:docChg>
  </pc:docChgLst>
  <pc:docChgLst>
    <pc:chgData name="Pandey, Shubham" userId="S::pandey71@purdue.edu::910ecc56-24bf-4013-bc6b-b9d993b73f86" providerId="AD" clId="Web-{2CA9DE43-1488-1378-0C41-60C74F4ED60F}"/>
    <pc:docChg chg="addSld delSld modSld">
      <pc:chgData name="Pandey, Shubham" userId="S::pandey71@purdue.edu::910ecc56-24bf-4013-bc6b-b9d993b73f86" providerId="AD" clId="Web-{2CA9DE43-1488-1378-0C41-60C74F4ED60F}" dt="2023-02-23T01:23:11.632" v="78" actId="1076"/>
      <pc:docMkLst>
        <pc:docMk/>
      </pc:docMkLst>
      <pc:sldChg chg="add del replId">
        <pc:chgData name="Pandey, Shubham" userId="S::pandey71@purdue.edu::910ecc56-24bf-4013-bc6b-b9d993b73f86" providerId="AD" clId="Web-{2CA9DE43-1488-1378-0C41-60C74F4ED60F}" dt="2023-02-23T01:19:13.218" v="1"/>
        <pc:sldMkLst>
          <pc:docMk/>
          <pc:sldMk cId="4021732518" sldId="328"/>
        </pc:sldMkLst>
      </pc:sldChg>
      <pc:sldChg chg="addSp delSp modSp add replId addAnim">
        <pc:chgData name="Pandey, Shubham" userId="S::pandey71@purdue.edu::910ecc56-24bf-4013-bc6b-b9d993b73f86" providerId="AD" clId="Web-{2CA9DE43-1488-1378-0C41-60C74F4ED60F}" dt="2023-02-23T01:23:11.632" v="78" actId="1076"/>
        <pc:sldMkLst>
          <pc:docMk/>
          <pc:sldMk cId="4035841972" sldId="328"/>
        </pc:sldMkLst>
        <pc:spChg chg="mod">
          <ac:chgData name="Pandey, Shubham" userId="S::pandey71@purdue.edu::910ecc56-24bf-4013-bc6b-b9d993b73f86" providerId="AD" clId="Web-{2CA9DE43-1488-1378-0C41-60C74F4ED60F}" dt="2023-02-23T01:23:11.632" v="78" actId="1076"/>
          <ac:spMkLst>
            <pc:docMk/>
            <pc:sldMk cId="4035841972" sldId="328"/>
            <ac:spMk id="4" creationId="{D9E260A4-D036-1D77-F265-4708B8677806}"/>
          </ac:spMkLst>
        </pc:spChg>
        <pc:spChg chg="add mod">
          <ac:chgData name="Pandey, Shubham" userId="S::pandey71@purdue.edu::910ecc56-24bf-4013-bc6b-b9d993b73f86" providerId="AD" clId="Web-{2CA9DE43-1488-1378-0C41-60C74F4ED60F}" dt="2023-02-23T01:23:03.257" v="77" actId="1076"/>
          <ac:spMkLst>
            <pc:docMk/>
            <pc:sldMk cId="4035841972" sldId="328"/>
            <ac:spMk id="8" creationId="{1C09321E-A7AC-8EDD-A5B6-B7EFDB460BC2}"/>
          </ac:spMkLst>
        </pc:spChg>
        <pc:spChg chg="mod">
          <ac:chgData name="Pandey, Shubham" userId="S::pandey71@purdue.edu::910ecc56-24bf-4013-bc6b-b9d993b73f86" providerId="AD" clId="Web-{2CA9DE43-1488-1378-0C41-60C74F4ED60F}" dt="2023-02-23T01:19:36.813" v="16" actId="14100"/>
          <ac:spMkLst>
            <pc:docMk/>
            <pc:sldMk cId="4035841972" sldId="328"/>
            <ac:spMk id="14" creationId="{7C11B528-8613-8F55-90F4-C1216DDBA89B}"/>
          </ac:spMkLst>
        </pc:spChg>
        <pc:picChg chg="add mod">
          <ac:chgData name="Pandey, Shubham" userId="S::pandey71@purdue.edu::910ecc56-24bf-4013-bc6b-b9d993b73f86" providerId="AD" clId="Web-{2CA9DE43-1488-1378-0C41-60C74F4ED60F}" dt="2023-02-23T01:21:32.488" v="27" actId="1076"/>
          <ac:picMkLst>
            <pc:docMk/>
            <pc:sldMk cId="4035841972" sldId="328"/>
            <ac:picMk id="3" creationId="{2C375C9A-A777-A255-AE1F-7B637870ED98}"/>
          </ac:picMkLst>
        </pc:picChg>
        <pc:picChg chg="del">
          <ac:chgData name="Pandey, Shubham" userId="S::pandey71@purdue.edu::910ecc56-24bf-4013-bc6b-b9d993b73f86" providerId="AD" clId="Web-{2CA9DE43-1488-1378-0C41-60C74F4ED60F}" dt="2023-02-23T01:19:24.016" v="8"/>
          <ac:picMkLst>
            <pc:docMk/>
            <pc:sldMk cId="4035841972" sldId="328"/>
            <ac:picMk id="13" creationId="{3C06976B-2FD8-02B7-9211-13B07267C921}"/>
          </ac:picMkLst>
        </pc:picChg>
      </pc:sldChg>
    </pc:docChg>
  </pc:docChgLst>
  <pc:docChgLst>
    <pc:chgData name="Pandey, Shubham" userId="S::pandey71@purdue.edu::910ecc56-24bf-4013-bc6b-b9d993b73f86" providerId="AD" clId="Web-{B0278CEB-A28A-DFE9-EDFB-12DF42F7C4D9}"/>
    <pc:docChg chg="modSld">
      <pc:chgData name="Pandey, Shubham" userId="S::pandey71@purdue.edu::910ecc56-24bf-4013-bc6b-b9d993b73f86" providerId="AD" clId="Web-{B0278CEB-A28A-DFE9-EDFB-12DF42F7C4D9}" dt="2023-03-31T03:28:28.989" v="45" actId="20577"/>
      <pc:docMkLst>
        <pc:docMk/>
      </pc:docMkLst>
      <pc:sldChg chg="modSp">
        <pc:chgData name="Pandey, Shubham" userId="S::pandey71@purdue.edu::910ecc56-24bf-4013-bc6b-b9d993b73f86" providerId="AD" clId="Web-{B0278CEB-A28A-DFE9-EDFB-12DF42F7C4D9}" dt="2023-03-31T03:28:28.989" v="45" actId="20577"/>
        <pc:sldMkLst>
          <pc:docMk/>
          <pc:sldMk cId="1885007205" sldId="284"/>
        </pc:sldMkLst>
        <pc:spChg chg="mod">
          <ac:chgData name="Pandey, Shubham" userId="S::pandey71@purdue.edu::910ecc56-24bf-4013-bc6b-b9d993b73f86" providerId="AD" clId="Web-{B0278CEB-A28A-DFE9-EDFB-12DF42F7C4D9}" dt="2023-03-31T03:28:28.989" v="45" actId="20577"/>
          <ac:spMkLst>
            <pc:docMk/>
            <pc:sldMk cId="1885007205" sldId="284"/>
            <ac:spMk id="3" creationId="{1AD992F9-30A9-E64B-A6C3-8EE29DCD6203}"/>
          </ac:spMkLst>
        </pc:spChg>
      </pc:sldChg>
    </pc:docChg>
  </pc:docChgLst>
  <pc:docChgLst>
    <pc:chgData name="Pandey, Shubham" userId="S::pandey71@purdue.edu::910ecc56-24bf-4013-bc6b-b9d993b73f86" providerId="AD" clId="Web-{FB0E264F-000D-8FB3-BB55-D8415A251DBF}"/>
    <pc:docChg chg="modSld">
      <pc:chgData name="Pandey, Shubham" userId="S::pandey71@purdue.edu::910ecc56-24bf-4013-bc6b-b9d993b73f86" providerId="AD" clId="Web-{FB0E264F-000D-8FB3-BB55-D8415A251DBF}" dt="2023-04-24T03:09:00.111" v="3101"/>
      <pc:docMkLst>
        <pc:docMk/>
      </pc:docMkLst>
      <pc:sldChg chg="modSp">
        <pc:chgData name="Pandey, Shubham" userId="S::pandey71@purdue.edu::910ecc56-24bf-4013-bc6b-b9d993b73f86" providerId="AD" clId="Web-{FB0E264F-000D-8FB3-BB55-D8415A251DBF}" dt="2023-04-23T23:54:51.660" v="44" actId="1076"/>
        <pc:sldMkLst>
          <pc:docMk/>
          <pc:sldMk cId="2664743580" sldId="257"/>
        </pc:sldMkLst>
        <pc:spChg chg="mod">
          <ac:chgData name="Pandey, Shubham" userId="S::pandey71@purdue.edu::910ecc56-24bf-4013-bc6b-b9d993b73f86" providerId="AD" clId="Web-{FB0E264F-000D-8FB3-BB55-D8415A251DBF}" dt="2023-04-23T23:54:23.190" v="40" actId="1076"/>
          <ac:spMkLst>
            <pc:docMk/>
            <pc:sldMk cId="2664743580" sldId="257"/>
            <ac:spMk id="2" creationId="{23BBB6CE-C7CC-0890-88FA-3CB24BE8299A}"/>
          </ac:spMkLst>
        </pc:spChg>
        <pc:spChg chg="mod">
          <ac:chgData name="Pandey, Shubham" userId="S::pandey71@purdue.edu::910ecc56-24bf-4013-bc6b-b9d993b73f86" providerId="AD" clId="Web-{FB0E264F-000D-8FB3-BB55-D8415A251DBF}" dt="2023-04-23T23:54:43.363" v="41" actId="1076"/>
          <ac:spMkLst>
            <pc:docMk/>
            <pc:sldMk cId="2664743580" sldId="257"/>
            <ac:spMk id="3" creationId="{4021E30B-3F73-3D4B-B22E-DFCD13F0982C}"/>
          </ac:spMkLst>
        </pc:spChg>
        <pc:spChg chg="mod">
          <ac:chgData name="Pandey, Shubham" userId="S::pandey71@purdue.edu::910ecc56-24bf-4013-bc6b-b9d993b73f86" providerId="AD" clId="Web-{FB0E264F-000D-8FB3-BB55-D8415A251DBF}" dt="2023-04-23T23:54:43.363" v="42" actId="1076"/>
          <ac:spMkLst>
            <pc:docMk/>
            <pc:sldMk cId="2664743580" sldId="257"/>
            <ac:spMk id="6" creationId="{893ADBFD-D190-BAF0-491A-44381CC68EAB}"/>
          </ac:spMkLst>
        </pc:spChg>
        <pc:spChg chg="mod">
          <ac:chgData name="Pandey, Shubham" userId="S::pandey71@purdue.edu::910ecc56-24bf-4013-bc6b-b9d993b73f86" providerId="AD" clId="Web-{FB0E264F-000D-8FB3-BB55-D8415A251DBF}" dt="2023-04-23T23:54:51.660" v="44" actId="1076"/>
          <ac:spMkLst>
            <pc:docMk/>
            <pc:sldMk cId="2664743580" sldId="257"/>
            <ac:spMk id="8" creationId="{7EDBA08A-CECD-2A18-0B6F-74EAD8787C2B}"/>
          </ac:spMkLst>
        </pc:spChg>
      </pc:sldChg>
      <pc:sldChg chg="modSp modNotes">
        <pc:chgData name="Pandey, Shubham" userId="S::pandey71@purdue.edu::910ecc56-24bf-4013-bc6b-b9d993b73f86" providerId="AD" clId="Web-{FB0E264F-000D-8FB3-BB55-D8415A251DBF}" dt="2023-04-24T00:17:43.130" v="369"/>
        <pc:sldMkLst>
          <pc:docMk/>
          <pc:sldMk cId="0" sldId="281"/>
        </pc:sldMkLst>
        <pc:spChg chg="mod">
          <ac:chgData name="Pandey, Shubham" userId="S::pandey71@purdue.edu::910ecc56-24bf-4013-bc6b-b9d993b73f86" providerId="AD" clId="Web-{FB0E264F-000D-8FB3-BB55-D8415A251DBF}" dt="2023-04-24T00:06:14.582" v="147" actId="20577"/>
          <ac:spMkLst>
            <pc:docMk/>
            <pc:sldMk cId="0" sldId="281"/>
            <ac:spMk id="4" creationId="{00000000-0000-0000-0000-000000000000}"/>
          </ac:spMkLst>
        </pc:spChg>
      </pc:sldChg>
      <pc:sldChg chg="modNotes">
        <pc:chgData name="Pandey, Shubham" userId="S::pandey71@purdue.edu::910ecc56-24bf-4013-bc6b-b9d993b73f86" providerId="AD" clId="Web-{FB0E264F-000D-8FB3-BB55-D8415A251DBF}" dt="2023-04-24T00:28:56.927" v="426"/>
        <pc:sldMkLst>
          <pc:docMk/>
          <pc:sldMk cId="0" sldId="282"/>
        </pc:sldMkLst>
      </pc:sldChg>
      <pc:sldChg chg="modNotes">
        <pc:chgData name="Pandey, Shubham" userId="S::pandey71@purdue.edu::910ecc56-24bf-4013-bc6b-b9d993b73f86" providerId="AD" clId="Web-{FB0E264F-000D-8FB3-BB55-D8415A251DBF}" dt="2023-04-24T00:50:14.567" v="910"/>
        <pc:sldMkLst>
          <pc:docMk/>
          <pc:sldMk cId="0" sldId="285"/>
        </pc:sldMkLst>
      </pc:sldChg>
      <pc:sldChg chg="modNotes">
        <pc:chgData name="Pandey, Shubham" userId="S::pandey71@purdue.edu::910ecc56-24bf-4013-bc6b-b9d993b73f86" providerId="AD" clId="Web-{FB0E264F-000D-8FB3-BB55-D8415A251DBF}" dt="2023-04-24T01:05:19.885" v="1744"/>
        <pc:sldMkLst>
          <pc:docMk/>
          <pc:sldMk cId="0" sldId="286"/>
        </pc:sldMkLst>
      </pc:sldChg>
      <pc:sldChg chg="addSp modSp modNotes">
        <pc:chgData name="Pandey, Shubham" userId="S::pandey71@purdue.edu::910ecc56-24bf-4013-bc6b-b9d993b73f86" providerId="AD" clId="Web-{FB0E264F-000D-8FB3-BB55-D8415A251DBF}" dt="2023-04-24T01:21:52.362" v="2254"/>
        <pc:sldMkLst>
          <pc:docMk/>
          <pc:sldMk cId="0" sldId="292"/>
        </pc:sldMkLst>
        <pc:picChg chg="add mod">
          <ac:chgData name="Pandey, Shubham" userId="S::pandey71@purdue.edu::910ecc56-24bf-4013-bc6b-b9d993b73f86" providerId="AD" clId="Web-{FB0E264F-000D-8FB3-BB55-D8415A251DBF}" dt="2023-04-24T01:21:01.986" v="2170" actId="1076"/>
          <ac:picMkLst>
            <pc:docMk/>
            <pc:sldMk cId="0" sldId="292"/>
            <ac:picMk id="6" creationId="{FE093E2C-EF33-3422-B0DC-F7F241C8249A}"/>
          </ac:picMkLst>
        </pc:picChg>
      </pc:sldChg>
      <pc:sldChg chg="modNotes">
        <pc:chgData name="Pandey, Shubham" userId="S::pandey71@purdue.edu::910ecc56-24bf-4013-bc6b-b9d993b73f86" providerId="AD" clId="Web-{FB0E264F-000D-8FB3-BB55-D8415A251DBF}" dt="2023-04-24T02:26:56.513" v="2465"/>
        <pc:sldMkLst>
          <pc:docMk/>
          <pc:sldMk cId="0" sldId="293"/>
        </pc:sldMkLst>
      </pc:sldChg>
      <pc:sldChg chg="delSp addAnim delAnim modAnim modNotes">
        <pc:chgData name="Pandey, Shubham" userId="S::pandey71@purdue.edu::910ecc56-24bf-4013-bc6b-b9d993b73f86" providerId="AD" clId="Web-{FB0E264F-000D-8FB3-BB55-D8415A251DBF}" dt="2023-04-24T02:37:28.408" v="2779"/>
        <pc:sldMkLst>
          <pc:docMk/>
          <pc:sldMk cId="0" sldId="294"/>
        </pc:sldMkLst>
        <pc:spChg chg="topLvl">
          <ac:chgData name="Pandey, Shubham" userId="S::pandey71@purdue.edu::910ecc56-24bf-4013-bc6b-b9d993b73f86" providerId="AD" clId="Web-{FB0E264F-000D-8FB3-BB55-D8415A251DBF}" dt="2023-04-24T02:29:31.799" v="2519"/>
          <ac:spMkLst>
            <pc:docMk/>
            <pc:sldMk cId="0" sldId="294"/>
            <ac:spMk id="15" creationId="{00000000-0000-0000-0000-000000000000}"/>
          </ac:spMkLst>
        </pc:spChg>
        <pc:spChg chg="topLvl">
          <ac:chgData name="Pandey, Shubham" userId="S::pandey71@purdue.edu::910ecc56-24bf-4013-bc6b-b9d993b73f86" providerId="AD" clId="Web-{FB0E264F-000D-8FB3-BB55-D8415A251DBF}" dt="2023-04-24T02:29:31.799" v="2519"/>
          <ac:spMkLst>
            <pc:docMk/>
            <pc:sldMk cId="0" sldId="294"/>
            <ac:spMk id="16" creationId="{00000000-0000-0000-0000-000000000000}"/>
          </ac:spMkLst>
        </pc:spChg>
        <pc:spChg chg="topLvl">
          <ac:chgData name="Pandey, Shubham" userId="S::pandey71@purdue.edu::910ecc56-24bf-4013-bc6b-b9d993b73f86" providerId="AD" clId="Web-{FB0E264F-000D-8FB3-BB55-D8415A251DBF}" dt="2023-04-24T02:29:31.799" v="2519"/>
          <ac:spMkLst>
            <pc:docMk/>
            <pc:sldMk cId="0" sldId="294"/>
            <ac:spMk id="17" creationId="{00000000-0000-0000-0000-000000000000}"/>
          </ac:spMkLst>
        </pc:spChg>
        <pc:spChg chg="topLvl">
          <ac:chgData name="Pandey, Shubham" userId="S::pandey71@purdue.edu::910ecc56-24bf-4013-bc6b-b9d993b73f86" providerId="AD" clId="Web-{FB0E264F-000D-8FB3-BB55-D8415A251DBF}" dt="2023-04-24T02:29:31.799" v="2519"/>
          <ac:spMkLst>
            <pc:docMk/>
            <pc:sldMk cId="0" sldId="294"/>
            <ac:spMk id="18" creationId="{00000000-0000-0000-0000-000000000000}"/>
          </ac:spMkLst>
        </pc:spChg>
        <pc:grpChg chg="del">
          <ac:chgData name="Pandey, Shubham" userId="S::pandey71@purdue.edu::910ecc56-24bf-4013-bc6b-b9d993b73f86" providerId="AD" clId="Web-{FB0E264F-000D-8FB3-BB55-D8415A251DBF}" dt="2023-04-24T02:29:31.799" v="2519"/>
          <ac:grpSpMkLst>
            <pc:docMk/>
            <pc:sldMk cId="0" sldId="294"/>
            <ac:grpSpMk id="14" creationId="{00000000-0000-0000-0000-000000000000}"/>
          </ac:grpSpMkLst>
        </pc:grpChg>
      </pc:sldChg>
      <pc:sldChg chg="modNotes">
        <pc:chgData name="Pandey, Shubham" userId="S::pandey71@purdue.edu::910ecc56-24bf-4013-bc6b-b9d993b73f86" providerId="AD" clId="Web-{FB0E264F-000D-8FB3-BB55-D8415A251DBF}" dt="2023-04-24T02:51:55.843" v="2832"/>
        <pc:sldMkLst>
          <pc:docMk/>
          <pc:sldMk cId="0" sldId="295"/>
        </pc:sldMkLst>
      </pc:sldChg>
      <pc:sldChg chg="addSp modSp modNotes">
        <pc:chgData name="Pandey, Shubham" userId="S::pandey71@purdue.edu::910ecc56-24bf-4013-bc6b-b9d993b73f86" providerId="AD" clId="Web-{FB0E264F-000D-8FB3-BB55-D8415A251DBF}" dt="2023-04-24T02:55:54.132" v="2940" actId="1076"/>
        <pc:sldMkLst>
          <pc:docMk/>
          <pc:sldMk cId="0" sldId="296"/>
        </pc:sldMkLst>
        <pc:spChg chg="mod">
          <ac:chgData name="Pandey, Shubham" userId="S::pandey71@purdue.edu::910ecc56-24bf-4013-bc6b-b9d993b73f86" providerId="AD" clId="Web-{FB0E264F-000D-8FB3-BB55-D8415A251DBF}" dt="2023-04-24T02:55:48.476" v="2939" actId="20577"/>
          <ac:spMkLst>
            <pc:docMk/>
            <pc:sldMk cId="0" sldId="296"/>
            <ac:spMk id="2" creationId="{00000000-0000-0000-0000-000000000000}"/>
          </ac:spMkLst>
        </pc:spChg>
        <pc:spChg chg="add mod">
          <ac:chgData name="Pandey, Shubham" userId="S::pandey71@purdue.edu::910ecc56-24bf-4013-bc6b-b9d993b73f86" providerId="AD" clId="Web-{FB0E264F-000D-8FB3-BB55-D8415A251DBF}" dt="2023-04-24T02:55:54.132" v="2940" actId="1076"/>
          <ac:spMkLst>
            <pc:docMk/>
            <pc:sldMk cId="0" sldId="296"/>
            <ac:spMk id="7" creationId="{EE1A64E9-02C2-CC65-163F-84E6ED7CD8E0}"/>
          </ac:spMkLst>
        </pc:spChg>
      </pc:sldChg>
      <pc:sldChg chg="addSp delSp modSp modNotes">
        <pc:chgData name="Pandey, Shubham" userId="S::pandey71@purdue.edu::910ecc56-24bf-4013-bc6b-b9d993b73f86" providerId="AD" clId="Web-{FB0E264F-000D-8FB3-BB55-D8415A251DBF}" dt="2023-04-24T02:59:17.873" v="3099"/>
        <pc:sldMkLst>
          <pc:docMk/>
          <pc:sldMk cId="0" sldId="297"/>
        </pc:sldMkLst>
        <pc:spChg chg="mod">
          <ac:chgData name="Pandey, Shubham" userId="S::pandey71@purdue.edu::910ecc56-24bf-4013-bc6b-b9d993b73f86" providerId="AD" clId="Web-{FB0E264F-000D-8FB3-BB55-D8415A251DBF}" dt="2023-04-24T02:56:06.086" v="2943" actId="1076"/>
          <ac:spMkLst>
            <pc:docMk/>
            <pc:sldMk cId="0" sldId="297"/>
            <ac:spMk id="3" creationId="{00000000-0000-0000-0000-000000000000}"/>
          </ac:spMkLst>
        </pc:spChg>
        <pc:spChg chg="add del mod">
          <ac:chgData name="Pandey, Shubham" userId="S::pandey71@purdue.edu::910ecc56-24bf-4013-bc6b-b9d993b73f86" providerId="AD" clId="Web-{FB0E264F-000D-8FB3-BB55-D8415A251DBF}" dt="2023-04-24T02:55:59.304" v="2941"/>
          <ac:spMkLst>
            <pc:docMk/>
            <pc:sldMk cId="0" sldId="297"/>
            <ac:spMk id="6" creationId="{B85F7A34-89E9-D351-0087-E8461A7312F7}"/>
          </ac:spMkLst>
        </pc:spChg>
        <pc:spChg chg="add mod">
          <ac:chgData name="Pandey, Shubham" userId="S::pandey71@purdue.edu::910ecc56-24bf-4013-bc6b-b9d993b73f86" providerId="AD" clId="Web-{FB0E264F-000D-8FB3-BB55-D8415A251DBF}" dt="2023-04-24T02:56:08.773" v="2944" actId="20577"/>
          <ac:spMkLst>
            <pc:docMk/>
            <pc:sldMk cId="0" sldId="297"/>
            <ac:spMk id="9" creationId="{5CB2B821-1DBA-9801-81E4-929497ABB802}"/>
          </ac:spMkLst>
        </pc:spChg>
      </pc:sldChg>
      <pc:sldChg chg="modNotes">
        <pc:chgData name="Pandey, Shubham" userId="S::pandey71@purdue.edu::910ecc56-24bf-4013-bc6b-b9d993b73f86" providerId="AD" clId="Web-{FB0E264F-000D-8FB3-BB55-D8415A251DBF}" dt="2023-04-24T03:09:00.111" v="3101"/>
        <pc:sldMkLst>
          <pc:docMk/>
          <pc:sldMk cId="0" sldId="298"/>
        </pc:sldMkLst>
      </pc:sldChg>
      <pc:sldChg chg="modNotes">
        <pc:chgData name="Pandey, Shubham" userId="S::pandey71@purdue.edu::910ecc56-24bf-4013-bc6b-b9d993b73f86" providerId="AD" clId="Web-{FB0E264F-000D-8FB3-BB55-D8415A251DBF}" dt="2023-04-24T01:13:19.303" v="1845"/>
        <pc:sldMkLst>
          <pc:docMk/>
          <pc:sldMk cId="1398288585" sldId="348"/>
        </pc:sldMkLst>
      </pc:sldChg>
    </pc:docChg>
  </pc:docChgLst>
  <pc:docChgLst>
    <pc:chgData name="Pandey, Shubham" userId="S::pandey71@purdue.edu::910ecc56-24bf-4013-bc6b-b9d993b73f86" providerId="AD" clId="Web-{452323BC-294D-055E-B637-3323DA49EDB0}"/>
    <pc:docChg chg="addSld delSld modSld sldOrd">
      <pc:chgData name="Pandey, Shubham" userId="S::pandey71@purdue.edu::910ecc56-24bf-4013-bc6b-b9d993b73f86" providerId="AD" clId="Web-{452323BC-294D-055E-B637-3323DA49EDB0}" dt="2023-03-23T02:58:40.996" v="1566" actId="20577"/>
      <pc:docMkLst>
        <pc:docMk/>
      </pc:docMkLst>
      <pc:sldChg chg="del">
        <pc:chgData name="Pandey, Shubham" userId="S::pandey71@purdue.edu::910ecc56-24bf-4013-bc6b-b9d993b73f86" providerId="AD" clId="Web-{452323BC-294D-055E-B637-3323DA49EDB0}" dt="2023-03-23T02:46:22.203" v="1294"/>
        <pc:sldMkLst>
          <pc:docMk/>
          <pc:sldMk cId="3631575850" sldId="287"/>
        </pc:sldMkLst>
      </pc:sldChg>
      <pc:sldChg chg="ord">
        <pc:chgData name="Pandey, Shubham" userId="S::pandey71@purdue.edu::910ecc56-24bf-4013-bc6b-b9d993b73f86" providerId="AD" clId="Web-{452323BC-294D-055E-B637-3323DA49EDB0}" dt="2023-03-23T00:45:09.064" v="0"/>
        <pc:sldMkLst>
          <pc:docMk/>
          <pc:sldMk cId="3892501768" sldId="290"/>
        </pc:sldMkLst>
      </pc:sldChg>
      <pc:sldChg chg="modSp modNotes">
        <pc:chgData name="Pandey, Shubham" userId="S::pandey71@purdue.edu::910ecc56-24bf-4013-bc6b-b9d993b73f86" providerId="AD" clId="Web-{452323BC-294D-055E-B637-3323DA49EDB0}" dt="2023-03-23T01:17:14.699" v="226"/>
        <pc:sldMkLst>
          <pc:docMk/>
          <pc:sldMk cId="2831854034" sldId="291"/>
        </pc:sldMkLst>
        <pc:spChg chg="mod">
          <ac:chgData name="Pandey, Shubham" userId="S::pandey71@purdue.edu::910ecc56-24bf-4013-bc6b-b9d993b73f86" providerId="AD" clId="Web-{452323BC-294D-055E-B637-3323DA49EDB0}" dt="2023-03-23T01:03:15.612" v="112"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452323BC-294D-055E-B637-3323DA49EDB0}" dt="2023-03-23T02:22:16.241" v="452"/>
        <pc:sldMkLst>
          <pc:docMk/>
          <pc:sldMk cId="1952145526" sldId="292"/>
        </pc:sldMkLst>
        <pc:spChg chg="mod">
          <ac:chgData name="Pandey, Shubham" userId="S::pandey71@purdue.edu::910ecc56-24bf-4013-bc6b-b9d993b73f86" providerId="AD" clId="Web-{452323BC-294D-055E-B637-3323DA49EDB0}" dt="2023-03-23T01:27:27.393" v="239" actId="1076"/>
          <ac:spMkLst>
            <pc:docMk/>
            <pc:sldMk cId="1952145526" sldId="292"/>
            <ac:spMk id="4" creationId="{D9E260A4-D036-1D77-F265-4708B8677806}"/>
          </ac:spMkLst>
        </pc:spChg>
        <pc:spChg chg="del mod">
          <ac:chgData name="Pandey, Shubham" userId="S::pandey71@purdue.edu::910ecc56-24bf-4013-bc6b-b9d993b73f86" providerId="AD" clId="Web-{452323BC-294D-055E-B637-3323DA49EDB0}" dt="2023-03-23T01:23:42.957" v="238"/>
          <ac:spMkLst>
            <pc:docMk/>
            <pc:sldMk cId="1952145526" sldId="292"/>
            <ac:spMk id="10" creationId="{873B11CE-96B4-759E-9248-9EAA7331ADD4}"/>
          </ac:spMkLst>
        </pc:spChg>
        <pc:picChg chg="add mod">
          <ac:chgData name="Pandey, Shubham" userId="S::pandey71@purdue.edu::910ecc56-24bf-4013-bc6b-b9d993b73f86" providerId="AD" clId="Web-{452323BC-294D-055E-B637-3323DA49EDB0}" dt="2023-03-23T02:20:30.192" v="329" actId="14100"/>
          <ac:picMkLst>
            <pc:docMk/>
            <pc:sldMk cId="1952145526" sldId="292"/>
            <ac:picMk id="3" creationId="{1BB290C0-D1C0-3E0A-8124-F75D4CC0A19C}"/>
          </ac:picMkLst>
        </pc:picChg>
      </pc:sldChg>
      <pc:sldChg chg="addSp delSp modSp add ord replId modNotes">
        <pc:chgData name="Pandey, Shubham" userId="S::pandey71@purdue.edu::910ecc56-24bf-4013-bc6b-b9d993b73f86" providerId="AD" clId="Web-{452323BC-294D-055E-B637-3323DA49EDB0}" dt="2023-03-23T02:30:59.801" v="625"/>
        <pc:sldMkLst>
          <pc:docMk/>
          <pc:sldMk cId="1599833296" sldId="294"/>
        </pc:sldMkLst>
        <pc:spChg chg="mod">
          <ac:chgData name="Pandey, Shubham" userId="S::pandey71@purdue.edu::910ecc56-24bf-4013-bc6b-b9d993b73f86" providerId="AD" clId="Web-{452323BC-294D-055E-B637-3323DA49EDB0}" dt="2023-03-23T02:29:17.392" v="500" actId="20577"/>
          <ac:spMkLst>
            <pc:docMk/>
            <pc:sldMk cId="1599833296" sldId="294"/>
            <ac:spMk id="4" creationId="{D9E260A4-D036-1D77-F265-4708B8677806}"/>
          </ac:spMkLst>
        </pc:spChg>
        <pc:picChg chg="del">
          <ac:chgData name="Pandey, Shubham" userId="S::pandey71@purdue.edu::910ecc56-24bf-4013-bc6b-b9d993b73f86" providerId="AD" clId="Web-{452323BC-294D-055E-B637-3323DA49EDB0}" dt="2023-03-23T02:22:38.632" v="468"/>
          <ac:picMkLst>
            <pc:docMk/>
            <pc:sldMk cId="1599833296" sldId="294"/>
            <ac:picMk id="3" creationId="{1BB290C0-D1C0-3E0A-8124-F75D4CC0A19C}"/>
          </ac:picMkLst>
        </pc:picChg>
        <pc:picChg chg="add mod">
          <ac:chgData name="Pandey, Shubham" userId="S::pandey71@purdue.edu::910ecc56-24bf-4013-bc6b-b9d993b73f86" providerId="AD" clId="Web-{452323BC-294D-055E-B637-3323DA49EDB0}" dt="2023-03-23T02:27:42.577" v="472" actId="14100"/>
          <ac:picMkLst>
            <pc:docMk/>
            <pc:sldMk cId="1599833296" sldId="294"/>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37:46.138" v="908"/>
        <pc:sldMkLst>
          <pc:docMk/>
          <pc:sldMk cId="641747337" sldId="295"/>
        </pc:sldMkLst>
        <pc:spChg chg="mod">
          <ac:chgData name="Pandey, Shubham" userId="S::pandey71@purdue.edu::910ecc56-24bf-4013-bc6b-b9d993b73f86" providerId="AD" clId="Web-{452323BC-294D-055E-B637-3323DA49EDB0}" dt="2023-03-23T02:29:26.298" v="506" actId="20577"/>
          <ac:spMkLst>
            <pc:docMk/>
            <pc:sldMk cId="641747337" sldId="295"/>
            <ac:spMk id="4" creationId="{D9E260A4-D036-1D77-F265-4708B8677806}"/>
          </ac:spMkLst>
        </pc:spChg>
        <pc:picChg chg="add mod">
          <ac:chgData name="Pandey, Shubham" userId="S::pandey71@purdue.edu::910ecc56-24bf-4013-bc6b-b9d993b73f86" providerId="AD" clId="Web-{452323BC-294D-055E-B637-3323DA49EDB0}" dt="2023-03-23T02:29:38.689" v="510" actId="14100"/>
          <ac:picMkLst>
            <pc:docMk/>
            <pc:sldMk cId="641747337" sldId="295"/>
            <ac:picMk id="3" creationId="{66DDF4CF-A6E2-1DFC-5EEC-35FDE9C78B16}"/>
          </ac:picMkLst>
        </pc:picChg>
        <pc:picChg chg="del">
          <ac:chgData name="Pandey, Shubham" userId="S::pandey71@purdue.edu::910ecc56-24bf-4013-bc6b-b9d993b73f86" providerId="AD" clId="Web-{452323BC-294D-055E-B637-3323DA49EDB0}" dt="2023-03-23T02:29:27.970" v="507"/>
          <ac:picMkLst>
            <pc:docMk/>
            <pc:sldMk cId="641747337" sldId="295"/>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58:13.168" v="1540" actId="20577"/>
        <pc:sldMkLst>
          <pc:docMk/>
          <pc:sldMk cId="2825869660" sldId="301"/>
        </pc:sldMkLst>
        <pc:spChg chg="mod">
          <ac:chgData name="Pandey, Shubham" userId="S::pandey71@purdue.edu::910ecc56-24bf-4013-bc6b-b9d993b73f86" providerId="AD" clId="Web-{452323BC-294D-055E-B637-3323DA49EDB0}" dt="2023-03-23T02:42:30.114" v="1064" actId="1076"/>
          <ac:spMkLst>
            <pc:docMk/>
            <pc:sldMk cId="2825869660" sldId="301"/>
            <ac:spMk id="4" creationId="{D9E260A4-D036-1D77-F265-4708B8677806}"/>
          </ac:spMkLst>
        </pc:spChg>
        <pc:spChg chg="add mod">
          <ac:chgData name="Pandey, Shubham" userId="S::pandey71@purdue.edu::910ecc56-24bf-4013-bc6b-b9d993b73f86" providerId="AD" clId="Web-{452323BC-294D-055E-B637-3323DA49EDB0}" dt="2023-03-23T02:58:13.168" v="1540" actId="20577"/>
          <ac:spMkLst>
            <pc:docMk/>
            <pc:sldMk cId="2825869660" sldId="301"/>
            <ac:spMk id="10" creationId="{CA553CB9-4D5D-53D6-EF85-022E4385D685}"/>
          </ac:spMkLst>
        </pc:spChg>
        <pc:picChg chg="del">
          <ac:chgData name="Pandey, Shubham" userId="S::pandey71@purdue.edu::910ecc56-24bf-4013-bc6b-b9d993b73f86" providerId="AD" clId="Web-{452323BC-294D-055E-B637-3323DA49EDB0}" dt="2023-03-23T02:37:57.811" v="922"/>
          <ac:picMkLst>
            <pc:docMk/>
            <pc:sldMk cId="2825869660" sldId="301"/>
            <ac:picMk id="3" creationId="{66DDF4CF-A6E2-1DFC-5EEC-35FDE9C78B16}"/>
          </ac:picMkLst>
        </pc:picChg>
        <pc:picChg chg="add del mod">
          <ac:chgData name="Pandey, Shubham" userId="S::pandey71@purdue.edu::910ecc56-24bf-4013-bc6b-b9d993b73f86" providerId="AD" clId="Web-{452323BC-294D-055E-B637-3323DA49EDB0}" dt="2023-03-23T02:39:10.500" v="936"/>
          <ac:picMkLst>
            <pc:docMk/>
            <pc:sldMk cId="2825869660" sldId="301"/>
            <ac:picMk id="7" creationId="{02DB201F-BAD3-9CBD-6DFF-C63392230606}"/>
          </ac:picMkLst>
        </pc:picChg>
        <pc:picChg chg="add del mod">
          <ac:chgData name="Pandey, Shubham" userId="S::pandey71@purdue.edu::910ecc56-24bf-4013-bc6b-b9d993b73f86" providerId="AD" clId="Web-{452323BC-294D-055E-B637-3323DA49EDB0}" dt="2023-03-23T02:38:57.265" v="932"/>
          <ac:picMkLst>
            <pc:docMk/>
            <pc:sldMk cId="2825869660" sldId="301"/>
            <ac:picMk id="8" creationId="{E081DD36-5CC2-7E44-525D-2A8D2DA153EC}"/>
          </ac:picMkLst>
        </pc:picChg>
        <pc:picChg chg="add mod">
          <ac:chgData name="Pandey, Shubham" userId="S::pandey71@purdue.edu::910ecc56-24bf-4013-bc6b-b9d993b73f86" providerId="AD" clId="Web-{452323BC-294D-055E-B637-3323DA49EDB0}" dt="2023-03-23T02:39:39.079" v="940" actId="1076"/>
          <ac:picMkLst>
            <pc:docMk/>
            <pc:sldMk cId="2825869660" sldId="301"/>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20.699" v="1542"/>
        <pc:sldMkLst>
          <pc:docMk/>
          <pc:sldMk cId="338930534" sldId="303"/>
        </pc:sldMkLst>
        <pc:spChg chg="add">
          <ac:chgData name="Pandey, Shubham" userId="S::pandey71@purdue.edu::910ecc56-24bf-4013-bc6b-b9d993b73f86" providerId="AD" clId="Web-{452323BC-294D-055E-B637-3323DA49EDB0}" dt="2023-03-23T02:58:20.699" v="1542"/>
          <ac:spMkLst>
            <pc:docMk/>
            <pc:sldMk cId="338930534" sldId="303"/>
            <ac:spMk id="10" creationId="{50CCD0D2-6AFE-5F6A-F721-7988EBD3529B}"/>
          </ac:spMkLst>
        </pc:spChg>
        <pc:picChg chg="add mod">
          <ac:chgData name="Pandey, Shubham" userId="S::pandey71@purdue.edu::910ecc56-24bf-4013-bc6b-b9d993b73f86" providerId="AD" clId="Web-{452323BC-294D-055E-B637-3323DA49EDB0}" dt="2023-03-23T02:58:19.574" v="1541" actId="1076"/>
          <ac:picMkLst>
            <pc:docMk/>
            <pc:sldMk cId="338930534" sldId="303"/>
            <ac:picMk id="3" creationId="{0A80FB79-C1FD-A76D-D36F-590DC397F37C}"/>
          </ac:picMkLst>
        </pc:picChg>
        <pc:picChg chg="add del mod">
          <ac:chgData name="Pandey, Shubham" userId="S::pandey71@purdue.edu::910ecc56-24bf-4013-bc6b-b9d993b73f86" providerId="AD" clId="Web-{452323BC-294D-055E-B637-3323DA49EDB0}" dt="2023-03-23T02:51:44.721" v="1297"/>
          <ac:picMkLst>
            <pc:docMk/>
            <pc:sldMk cId="338930534" sldId="303"/>
            <ac:picMk id="7" creationId="{A757F395-332E-2ADD-C26F-B30AB176AF34}"/>
          </ac:picMkLst>
        </pc:picChg>
        <pc:picChg chg="del">
          <ac:chgData name="Pandey, Shubham" userId="S::pandey71@purdue.edu::910ecc56-24bf-4013-bc6b-b9d993b73f86" providerId="AD" clId="Web-{452323BC-294D-055E-B637-3323DA49EDB0}" dt="2023-03-23T02:42:55.896" v="1103"/>
          <ac:picMkLst>
            <pc:docMk/>
            <pc:sldMk cId="338930534" sldId="303"/>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40.996" v="1566" actId="20577"/>
        <pc:sldMkLst>
          <pc:docMk/>
          <pc:sldMk cId="2618531677" sldId="307"/>
        </pc:sldMkLst>
        <pc:spChg chg="mod">
          <ac:chgData name="Pandey, Shubham" userId="S::pandey71@purdue.edu::910ecc56-24bf-4013-bc6b-b9d993b73f86" providerId="AD" clId="Web-{452323BC-294D-055E-B637-3323DA49EDB0}" dt="2023-03-23T02:52:25.284" v="1304" actId="20577"/>
          <ac:spMkLst>
            <pc:docMk/>
            <pc:sldMk cId="2618531677" sldId="307"/>
            <ac:spMk id="4" creationId="{D9E260A4-D036-1D77-F265-4708B8677806}"/>
          </ac:spMkLst>
        </pc:spChg>
        <pc:spChg chg="add mod">
          <ac:chgData name="Pandey, Shubham" userId="S::pandey71@purdue.edu::910ecc56-24bf-4013-bc6b-b9d993b73f86" providerId="AD" clId="Web-{452323BC-294D-055E-B637-3323DA49EDB0}" dt="2023-03-23T02:58:40.996" v="1566" actId="20577"/>
          <ac:spMkLst>
            <pc:docMk/>
            <pc:sldMk cId="2618531677" sldId="307"/>
            <ac:spMk id="10" creationId="{298FB26B-350B-96A6-80EF-5B80D95AB5CE}"/>
          </ac:spMkLst>
        </pc:spChg>
        <pc:picChg chg="del">
          <ac:chgData name="Pandey, Shubham" userId="S::pandey71@purdue.edu::910ecc56-24bf-4013-bc6b-b9d993b73f86" providerId="AD" clId="Web-{452323BC-294D-055E-B637-3323DA49EDB0}" dt="2023-03-23T02:51:45.940" v="1298"/>
          <ac:picMkLst>
            <pc:docMk/>
            <pc:sldMk cId="2618531677" sldId="307"/>
            <ac:picMk id="3" creationId="{0A80FB79-C1FD-A76D-D36F-590DC397F37C}"/>
          </ac:picMkLst>
        </pc:picChg>
        <pc:picChg chg="mod">
          <ac:chgData name="Pandey, Shubham" userId="S::pandey71@purdue.edu::910ecc56-24bf-4013-bc6b-b9d993b73f86" providerId="AD" clId="Web-{452323BC-294D-055E-B637-3323DA49EDB0}" dt="2023-03-23T02:52:20.956" v="1303" actId="1076"/>
          <ac:picMkLst>
            <pc:docMk/>
            <pc:sldMk cId="2618531677" sldId="307"/>
            <ac:picMk id="7" creationId="{A757F395-332E-2ADD-C26F-B30AB176AF34}"/>
          </ac:picMkLst>
        </pc:picChg>
        <pc:picChg chg="add del mod">
          <ac:chgData name="Pandey, Shubham" userId="S::pandey71@purdue.edu::910ecc56-24bf-4013-bc6b-b9d993b73f86" providerId="AD" clId="Web-{452323BC-294D-055E-B637-3323DA49EDB0}" dt="2023-03-23T02:57:16.416" v="1515"/>
          <ac:picMkLst>
            <pc:docMk/>
            <pc:sldMk cId="2618531677" sldId="307"/>
            <ac:picMk id="8" creationId="{1C766C74-7119-C99E-28E2-C6B3AF47F23A}"/>
          </ac:picMkLst>
        </pc:picChg>
      </pc:sldChg>
      <pc:sldChg chg="addSp delSp modSp add replId">
        <pc:chgData name="Pandey, Shubham" userId="S::pandey71@purdue.edu::910ecc56-24bf-4013-bc6b-b9d993b73f86" providerId="AD" clId="Web-{452323BC-294D-055E-B637-3323DA49EDB0}" dt="2023-03-23T02:58:38.106" v="1564" actId="20577"/>
        <pc:sldMkLst>
          <pc:docMk/>
          <pc:sldMk cId="3393159853" sldId="308"/>
        </pc:sldMkLst>
        <pc:spChg chg="add mod">
          <ac:chgData name="Pandey, Shubham" userId="S::pandey71@purdue.edu::910ecc56-24bf-4013-bc6b-b9d993b73f86" providerId="AD" clId="Web-{452323BC-294D-055E-B637-3323DA49EDB0}" dt="2023-03-23T02:58:38.106" v="1564" actId="20577"/>
          <ac:spMkLst>
            <pc:docMk/>
            <pc:sldMk cId="3393159853" sldId="308"/>
            <ac:spMk id="9" creationId="{B570DD15-9CA0-C1ED-DBA0-8AE01F77BB9A}"/>
          </ac:spMkLst>
        </pc:spChg>
        <pc:picChg chg="del">
          <ac:chgData name="Pandey, Shubham" userId="S::pandey71@purdue.edu::910ecc56-24bf-4013-bc6b-b9d993b73f86" providerId="AD" clId="Web-{452323BC-294D-055E-B637-3323DA49EDB0}" dt="2023-03-23T02:57:17.541" v="1516"/>
          <ac:picMkLst>
            <pc:docMk/>
            <pc:sldMk cId="3393159853" sldId="308"/>
            <ac:picMk id="7" creationId="{A757F395-332E-2ADD-C26F-B30AB176AF34}"/>
          </ac:picMkLst>
        </pc:picChg>
        <pc:picChg chg="mod">
          <ac:chgData name="Pandey, Shubham" userId="S::pandey71@purdue.edu::910ecc56-24bf-4013-bc6b-b9d993b73f86" providerId="AD" clId="Web-{452323BC-294D-055E-B637-3323DA49EDB0}" dt="2023-03-23T02:58:26.683" v="1545" actId="1076"/>
          <ac:picMkLst>
            <pc:docMk/>
            <pc:sldMk cId="3393159853" sldId="308"/>
            <ac:picMk id="8" creationId="{1C766C74-7119-C99E-28E2-C6B3AF47F23A}"/>
          </ac:picMkLst>
        </pc:picChg>
      </pc:sldChg>
    </pc:docChg>
  </pc:docChgLst>
  <pc:docChgLst>
    <pc:chgData name="Pandey, Shubham" userId="S::pandey71@purdue.edu::910ecc56-24bf-4013-bc6b-b9d993b73f86" providerId="AD" clId="Web-{E4A940C9-B520-98D2-8F09-A648700B8A7D}"/>
    <pc:docChg chg="addSld modSld modSection">
      <pc:chgData name="Pandey, Shubham" userId="S::pandey71@purdue.edu::910ecc56-24bf-4013-bc6b-b9d993b73f86" providerId="AD" clId="Web-{E4A940C9-B520-98D2-8F09-A648700B8A7D}" dt="2023-04-16T17:37:35.033" v="2173"/>
      <pc:docMkLst>
        <pc:docMk/>
      </pc:docMkLst>
      <pc:sldChg chg="modSp">
        <pc:chgData name="Pandey, Shubham" userId="S::pandey71@purdue.edu::910ecc56-24bf-4013-bc6b-b9d993b73f86" providerId="AD" clId="Web-{E4A940C9-B520-98D2-8F09-A648700B8A7D}" dt="2023-04-16T16:58:05.473" v="1008" actId="20577"/>
        <pc:sldMkLst>
          <pc:docMk/>
          <pc:sldMk cId="3649390801" sldId="361"/>
        </pc:sldMkLst>
        <pc:spChg chg="mod">
          <ac:chgData name="Pandey, Shubham" userId="S::pandey71@purdue.edu::910ecc56-24bf-4013-bc6b-b9d993b73f86" providerId="AD" clId="Web-{E4A940C9-B520-98D2-8F09-A648700B8A7D}" dt="2023-04-16T16:58:05.473" v="1008" actId="20577"/>
          <ac:spMkLst>
            <pc:docMk/>
            <pc:sldMk cId="3649390801" sldId="361"/>
            <ac:spMk id="2" creationId="{3D78C5F2-F9DF-556C-BB77-795995375E4C}"/>
          </ac:spMkLst>
        </pc:spChg>
      </pc:sldChg>
      <pc:sldChg chg="addSp delSp modSp modNotes">
        <pc:chgData name="Pandey, Shubham" userId="S::pandey71@purdue.edu::910ecc56-24bf-4013-bc6b-b9d993b73f86" providerId="AD" clId="Web-{E4A940C9-B520-98D2-8F09-A648700B8A7D}" dt="2023-04-16T16:58:09.192" v="1011" actId="20577"/>
        <pc:sldMkLst>
          <pc:docMk/>
          <pc:sldMk cId="1388666981" sldId="362"/>
        </pc:sldMkLst>
        <pc:spChg chg="mod">
          <ac:chgData name="Pandey, Shubham" userId="S::pandey71@purdue.edu::910ecc56-24bf-4013-bc6b-b9d993b73f86" providerId="AD" clId="Web-{E4A940C9-B520-98D2-8F09-A648700B8A7D}" dt="2023-04-16T16:58:09.192" v="1011" actId="20577"/>
          <ac:spMkLst>
            <pc:docMk/>
            <pc:sldMk cId="1388666981" sldId="362"/>
            <ac:spMk id="2" creationId="{3D78C5F2-F9DF-556C-BB77-795995375E4C}"/>
          </ac:spMkLst>
        </pc:spChg>
        <pc:spChg chg="add mod topLvl">
          <ac:chgData name="Pandey, Shubham" userId="S::pandey71@purdue.edu::910ecc56-24bf-4013-bc6b-b9d993b73f86" providerId="AD" clId="Web-{E4A940C9-B520-98D2-8F09-A648700B8A7D}" dt="2023-04-16T14:16:52.088" v="56"/>
          <ac:spMkLst>
            <pc:docMk/>
            <pc:sldMk cId="1388666981" sldId="362"/>
            <ac:spMk id="3" creationId="{B6C23123-A16D-C683-332B-B811D62EE8A0}"/>
          </ac:spMkLst>
        </pc:spChg>
        <pc:spChg chg="add mod topLvl">
          <ac:chgData name="Pandey, Shubham" userId="S::pandey71@purdue.edu::910ecc56-24bf-4013-bc6b-b9d993b73f86" providerId="AD" clId="Web-{E4A940C9-B520-98D2-8F09-A648700B8A7D}" dt="2023-04-16T14:36:24.738" v="432" actId="1076"/>
          <ac:spMkLst>
            <pc:docMk/>
            <pc:sldMk cId="1388666981" sldId="362"/>
            <ac:spMk id="5" creationId="{CAE55ACA-6885-8D79-0FD2-A5D143EA72E9}"/>
          </ac:spMkLst>
        </pc:spChg>
        <pc:spChg chg="mod">
          <ac:chgData name="Pandey, Shubham" userId="S::pandey71@purdue.edu::910ecc56-24bf-4013-bc6b-b9d993b73f86" providerId="AD" clId="Web-{E4A940C9-B520-98D2-8F09-A648700B8A7D}" dt="2023-04-16T14:39:23.292" v="498" actId="20577"/>
          <ac:spMkLst>
            <pc:docMk/>
            <pc:sldMk cId="1388666981" sldId="362"/>
            <ac:spMk id="11" creationId="{FC327D59-4DBF-A424-3840-38534FD96458}"/>
          </ac:spMkLst>
        </pc:spChg>
        <pc:spChg chg="add mod topLvl">
          <ac:chgData name="Pandey, Shubham" userId="S::pandey71@purdue.edu::910ecc56-24bf-4013-bc6b-b9d993b73f86" providerId="AD" clId="Web-{E4A940C9-B520-98D2-8F09-A648700B8A7D}" dt="2023-04-16T14:16:52.088" v="56"/>
          <ac:spMkLst>
            <pc:docMk/>
            <pc:sldMk cId="1388666981" sldId="362"/>
            <ac:spMk id="12" creationId="{C671B58B-7977-8398-C187-299B711BE8D0}"/>
          </ac:spMkLst>
        </pc:spChg>
        <pc:spChg chg="add mod topLvl">
          <ac:chgData name="Pandey, Shubham" userId="S::pandey71@purdue.edu::910ecc56-24bf-4013-bc6b-b9d993b73f86" providerId="AD" clId="Web-{E4A940C9-B520-98D2-8F09-A648700B8A7D}" dt="2023-04-16T14:16:52.088" v="56"/>
          <ac:spMkLst>
            <pc:docMk/>
            <pc:sldMk cId="1388666981" sldId="362"/>
            <ac:spMk id="13" creationId="{767BA4AA-C6E2-D4E9-E99D-91C3F7B4315A}"/>
          </ac:spMkLst>
        </pc:spChg>
        <pc:spChg chg="add mod topLvl">
          <ac:chgData name="Pandey, Shubham" userId="S::pandey71@purdue.edu::910ecc56-24bf-4013-bc6b-b9d993b73f86" providerId="AD" clId="Web-{E4A940C9-B520-98D2-8F09-A648700B8A7D}" dt="2023-04-16T14:16:52.088" v="56"/>
          <ac:spMkLst>
            <pc:docMk/>
            <pc:sldMk cId="1388666981" sldId="362"/>
            <ac:spMk id="16" creationId="{179BB301-FC3E-CCD2-4728-37B41CE85A21}"/>
          </ac:spMkLst>
        </pc:spChg>
        <pc:spChg chg="add mod topLvl">
          <ac:chgData name="Pandey, Shubham" userId="S::pandey71@purdue.edu::910ecc56-24bf-4013-bc6b-b9d993b73f86" providerId="AD" clId="Web-{E4A940C9-B520-98D2-8F09-A648700B8A7D}" dt="2023-04-16T14:16:52.088" v="56"/>
          <ac:spMkLst>
            <pc:docMk/>
            <pc:sldMk cId="1388666981" sldId="362"/>
            <ac:spMk id="18" creationId="{FB10A746-9D1B-53A6-8A8E-BF311374F06F}"/>
          </ac:spMkLst>
        </pc:spChg>
        <pc:spChg chg="add mod topLvl">
          <ac:chgData name="Pandey, Shubham" userId="S::pandey71@purdue.edu::910ecc56-24bf-4013-bc6b-b9d993b73f86" providerId="AD" clId="Web-{E4A940C9-B520-98D2-8F09-A648700B8A7D}" dt="2023-04-16T14:16:52.088" v="56"/>
          <ac:spMkLst>
            <pc:docMk/>
            <pc:sldMk cId="1388666981" sldId="362"/>
            <ac:spMk id="23" creationId="{E75CF3E0-2C86-800D-5D7B-3771E61C5D3D}"/>
          </ac:spMkLst>
        </pc:spChg>
        <pc:spChg chg="add mod">
          <ac:chgData name="Pandey, Shubham" userId="S::pandey71@purdue.edu::910ecc56-24bf-4013-bc6b-b9d993b73f86" providerId="AD" clId="Web-{E4A940C9-B520-98D2-8F09-A648700B8A7D}" dt="2023-04-16T14:19:00.247" v="94" actId="1076"/>
          <ac:spMkLst>
            <pc:docMk/>
            <pc:sldMk cId="1388666981" sldId="362"/>
            <ac:spMk id="24" creationId="{09043294-9C52-52D5-B97E-6B214375B116}"/>
          </ac:spMkLst>
        </pc:spChg>
        <pc:spChg chg="add mod">
          <ac:chgData name="Pandey, Shubham" userId="S::pandey71@purdue.edu::910ecc56-24bf-4013-bc6b-b9d993b73f86" providerId="AD" clId="Web-{E4A940C9-B520-98D2-8F09-A648700B8A7D}" dt="2023-04-16T14:17:20.667" v="60" actId="20577"/>
          <ac:spMkLst>
            <pc:docMk/>
            <pc:sldMk cId="1388666981" sldId="362"/>
            <ac:spMk id="29" creationId="{38881B10-5074-EA44-55A6-D115937F62F0}"/>
          </ac:spMkLst>
        </pc:spChg>
        <pc:spChg chg="add mod">
          <ac:chgData name="Pandey, Shubham" userId="S::pandey71@purdue.edu::910ecc56-24bf-4013-bc6b-b9d993b73f86" providerId="AD" clId="Web-{E4A940C9-B520-98D2-8F09-A648700B8A7D}" dt="2023-04-16T14:36:48.895" v="440" actId="1076"/>
          <ac:spMkLst>
            <pc:docMk/>
            <pc:sldMk cId="1388666981" sldId="362"/>
            <ac:spMk id="30" creationId="{7B03B87B-518A-F352-09BB-177F83F63956}"/>
          </ac:spMkLst>
        </pc:spChg>
        <pc:spChg chg="add mod">
          <ac:chgData name="Pandey, Shubham" userId="S::pandey71@purdue.edu::910ecc56-24bf-4013-bc6b-b9d993b73f86" providerId="AD" clId="Web-{E4A940C9-B520-98D2-8F09-A648700B8A7D}" dt="2023-04-16T14:36:42.411" v="439" actId="1076"/>
          <ac:spMkLst>
            <pc:docMk/>
            <pc:sldMk cId="1388666981" sldId="362"/>
            <ac:spMk id="31" creationId="{0C09B2D0-9DA0-68AC-F165-AF5F7DC0988D}"/>
          </ac:spMkLst>
        </pc:spChg>
        <pc:spChg chg="add mod">
          <ac:chgData name="Pandey, Shubham" userId="S::pandey71@purdue.edu::910ecc56-24bf-4013-bc6b-b9d993b73f86" providerId="AD" clId="Web-{E4A940C9-B520-98D2-8F09-A648700B8A7D}" dt="2023-04-16T14:37:27.443" v="468" actId="1076"/>
          <ac:spMkLst>
            <pc:docMk/>
            <pc:sldMk cId="1388666981" sldId="362"/>
            <ac:spMk id="32" creationId="{0CC9777E-CCE5-DBB0-C31E-E5CD58745E3F}"/>
          </ac:spMkLst>
        </pc:spChg>
        <pc:spChg chg="add mod">
          <ac:chgData name="Pandey, Shubham" userId="S::pandey71@purdue.edu::910ecc56-24bf-4013-bc6b-b9d993b73f86" providerId="AD" clId="Web-{E4A940C9-B520-98D2-8F09-A648700B8A7D}" dt="2023-04-16T14:37:51.303" v="479" actId="1076"/>
          <ac:spMkLst>
            <pc:docMk/>
            <pc:sldMk cId="1388666981" sldId="362"/>
            <ac:spMk id="33" creationId="{8A0D63E6-2419-54A2-4768-E61B4E725539}"/>
          </ac:spMkLst>
        </pc:spChg>
        <pc:spChg chg="add mod">
          <ac:chgData name="Pandey, Shubham" userId="S::pandey71@purdue.edu::910ecc56-24bf-4013-bc6b-b9d993b73f86" providerId="AD" clId="Web-{E4A940C9-B520-98D2-8F09-A648700B8A7D}" dt="2023-04-16T14:37:27.490" v="470" actId="1076"/>
          <ac:spMkLst>
            <pc:docMk/>
            <pc:sldMk cId="1388666981" sldId="362"/>
            <ac:spMk id="34" creationId="{66BD7872-9176-7EF7-CEA3-8C1B2E5F2E2F}"/>
          </ac:spMkLst>
        </pc:spChg>
        <pc:spChg chg="add mod">
          <ac:chgData name="Pandey, Shubham" userId="S::pandey71@purdue.edu::910ecc56-24bf-4013-bc6b-b9d993b73f86" providerId="AD" clId="Web-{E4A940C9-B520-98D2-8F09-A648700B8A7D}" dt="2023-04-16T14:37:47.818" v="478" actId="1076"/>
          <ac:spMkLst>
            <pc:docMk/>
            <pc:sldMk cId="1388666981" sldId="362"/>
            <ac:spMk id="35" creationId="{E0D27D08-0946-7259-905C-2490150E8D67}"/>
          </ac:spMkLst>
        </pc:spChg>
        <pc:spChg chg="add mod">
          <ac:chgData name="Pandey, Shubham" userId="S::pandey71@purdue.edu::910ecc56-24bf-4013-bc6b-b9d993b73f86" providerId="AD" clId="Web-{E4A940C9-B520-98D2-8F09-A648700B8A7D}" dt="2023-04-16T14:37:56.678" v="480" actId="1076"/>
          <ac:spMkLst>
            <pc:docMk/>
            <pc:sldMk cId="1388666981" sldId="362"/>
            <ac:spMk id="36" creationId="{F6B4BCB1-0946-C4CF-CCC6-CC95CC360213}"/>
          </ac:spMkLst>
        </pc:spChg>
        <pc:spChg chg="add mod">
          <ac:chgData name="Pandey, Shubham" userId="S::pandey71@purdue.edu::910ecc56-24bf-4013-bc6b-b9d993b73f86" providerId="AD" clId="Web-{E4A940C9-B520-98D2-8F09-A648700B8A7D}" dt="2023-04-16T14:38:13.241" v="487" actId="14100"/>
          <ac:spMkLst>
            <pc:docMk/>
            <pc:sldMk cId="1388666981" sldId="362"/>
            <ac:spMk id="93" creationId="{2B9C4782-B3A8-8C65-F4BF-1BE8049A6209}"/>
          </ac:spMkLst>
        </pc:spChg>
        <pc:grpChg chg="add del">
          <ac:chgData name="Pandey, Shubham" userId="S::pandey71@purdue.edu::910ecc56-24bf-4013-bc6b-b9d993b73f86" providerId="AD" clId="Web-{E4A940C9-B520-98D2-8F09-A648700B8A7D}" dt="2023-04-16T14:16:52.088" v="56"/>
          <ac:grpSpMkLst>
            <pc:docMk/>
            <pc:sldMk cId="1388666981" sldId="362"/>
            <ac:grpSpMk id="27" creationId="{CEDC7B74-A61C-5459-9C07-6D5DADA0FBFD}"/>
          </ac:grpSpMkLst>
        </pc:grpChg>
        <pc:grpChg chg="add mod">
          <ac:chgData name="Pandey, Shubham" userId="S::pandey71@purdue.edu::910ecc56-24bf-4013-bc6b-b9d993b73f86" providerId="AD" clId="Web-{E4A940C9-B520-98D2-8F09-A648700B8A7D}" dt="2023-04-16T14:36:21.270" v="431" actId="1076"/>
          <ac:grpSpMkLst>
            <pc:docMk/>
            <pc:sldMk cId="1388666981" sldId="362"/>
            <ac:grpSpMk id="28" creationId="{E82B0845-5AAF-2421-27C2-FA774002C9D3}"/>
          </ac:grpSpMkLst>
        </pc:grpChg>
        <pc:graphicFrameChg chg="add del mod modGraphic">
          <ac:chgData name="Pandey, Shubham" userId="S::pandey71@purdue.edu::910ecc56-24bf-4013-bc6b-b9d993b73f86" providerId="AD" clId="Web-{E4A940C9-B520-98D2-8F09-A648700B8A7D}" dt="2023-04-16T14:31:59.154" v="371"/>
          <ac:graphicFrameMkLst>
            <pc:docMk/>
            <pc:sldMk cId="1388666981" sldId="362"/>
            <ac:graphicFrameMk id="37" creationId="{69886C30-8819-B0B2-93D6-3EF856F3DF60}"/>
          </ac:graphicFrameMkLst>
        </pc:graphicFrameChg>
        <pc:picChg chg="add mod">
          <ac:chgData name="Pandey, Shubham" userId="S::pandey71@purdue.edu::910ecc56-24bf-4013-bc6b-b9d993b73f86" providerId="AD" clId="Web-{E4A940C9-B520-98D2-8F09-A648700B8A7D}" dt="2023-04-16T14:37:34.412" v="475" actId="14100"/>
          <ac:picMkLst>
            <pc:docMk/>
            <pc:sldMk cId="1388666981" sldId="362"/>
            <ac:picMk id="92" creationId="{051F5E4C-504E-5AD1-4627-B2883821969F}"/>
          </ac:picMkLst>
        </pc:picChg>
        <pc:cxnChg chg="add mod">
          <ac:chgData name="Pandey, Shubham" userId="S::pandey71@purdue.edu::910ecc56-24bf-4013-bc6b-b9d993b73f86" providerId="AD" clId="Web-{E4A940C9-B520-98D2-8F09-A648700B8A7D}" dt="2023-04-16T14:37:07.896" v="443" actId="14100"/>
          <ac:cxnSpMkLst>
            <pc:docMk/>
            <pc:sldMk cId="1388666981" sldId="362"/>
            <ac:cxnSpMk id="25" creationId="{27611046-6147-278F-2854-69D756778BCA}"/>
          </ac:cxnSpMkLst>
        </pc:cxnChg>
        <pc:cxnChg chg="add mod">
          <ac:chgData name="Pandey, Shubham" userId="S::pandey71@purdue.edu::910ecc56-24bf-4013-bc6b-b9d993b73f86" providerId="AD" clId="Web-{E4A940C9-B520-98D2-8F09-A648700B8A7D}" dt="2023-04-16T14:36:53.255" v="441" actId="14100"/>
          <ac:cxnSpMkLst>
            <pc:docMk/>
            <pc:sldMk cId="1388666981" sldId="362"/>
            <ac:cxnSpMk id="26" creationId="{038295BE-2210-5375-D6A9-692422F076BA}"/>
          </ac:cxnSpMkLst>
        </pc:cxnChg>
      </pc:sldChg>
      <pc:sldChg chg="addSp delSp modSp add replId modNotes">
        <pc:chgData name="Pandey, Shubham" userId="S::pandey71@purdue.edu::910ecc56-24bf-4013-bc6b-b9d993b73f86" providerId="AD" clId="Web-{E4A940C9-B520-98D2-8F09-A648700B8A7D}" dt="2023-04-16T17:00:36.274" v="1182" actId="20577"/>
        <pc:sldMkLst>
          <pc:docMk/>
          <pc:sldMk cId="2602476684" sldId="366"/>
        </pc:sldMkLst>
        <pc:spChg chg="mod">
          <ac:chgData name="Pandey, Shubham" userId="S::pandey71@purdue.edu::910ecc56-24bf-4013-bc6b-b9d993b73f86" providerId="AD" clId="Web-{E4A940C9-B520-98D2-8F09-A648700B8A7D}" dt="2023-04-16T16:58:13.364" v="1014" actId="20577"/>
          <ac:spMkLst>
            <pc:docMk/>
            <pc:sldMk cId="2602476684" sldId="366"/>
            <ac:spMk id="2" creationId="{3D78C5F2-F9DF-556C-BB77-795995375E4C}"/>
          </ac:spMkLst>
        </pc:spChg>
        <pc:spChg chg="add del mod">
          <ac:chgData name="Pandey, Shubham" userId="S::pandey71@purdue.edu::910ecc56-24bf-4013-bc6b-b9d993b73f86" providerId="AD" clId="Web-{E4A940C9-B520-98D2-8F09-A648700B8A7D}" dt="2023-04-16T14:38:45.054" v="494"/>
          <ac:spMkLst>
            <pc:docMk/>
            <pc:sldMk cId="2602476684" sldId="366"/>
            <ac:spMk id="5" creationId="{8CAB79FD-3FF7-43FC-4438-A1A051661787}"/>
          </ac:spMkLst>
        </pc:spChg>
        <pc:spChg chg="del">
          <ac:chgData name="Pandey, Shubham" userId="S::pandey71@purdue.edu::910ecc56-24bf-4013-bc6b-b9d993b73f86" providerId="AD" clId="Web-{E4A940C9-B520-98D2-8F09-A648700B8A7D}" dt="2023-04-16T14:38:40.148" v="493"/>
          <ac:spMkLst>
            <pc:docMk/>
            <pc:sldMk cId="2602476684" sldId="366"/>
            <ac:spMk id="9" creationId="{E9BEB9AB-4D33-322C-E296-961D8AE8CDA7}"/>
          </ac:spMkLst>
        </pc:spChg>
        <pc:spChg chg="add mod">
          <ac:chgData name="Pandey, Shubham" userId="S::pandey71@purdue.edu::910ecc56-24bf-4013-bc6b-b9d993b73f86" providerId="AD" clId="Web-{E4A940C9-B520-98D2-8F09-A648700B8A7D}" dt="2023-04-16T14:39:43.730" v="503" actId="20577"/>
          <ac:spMkLst>
            <pc:docMk/>
            <pc:sldMk cId="2602476684" sldId="366"/>
            <ac:spMk id="10" creationId="{24F04AFA-E2A8-5C76-D1AE-93960E8C78F5}"/>
          </ac:spMkLst>
        </pc:spChg>
        <pc:spChg chg="mod">
          <ac:chgData name="Pandey, Shubham" userId="S::pandey71@purdue.edu::910ecc56-24bf-4013-bc6b-b9d993b73f86" providerId="AD" clId="Web-{E4A940C9-B520-98D2-8F09-A648700B8A7D}" dt="2023-04-16T17:00:36.274" v="1182" actId="20577"/>
          <ac:spMkLst>
            <pc:docMk/>
            <pc:sldMk cId="2602476684" sldId="366"/>
            <ac:spMk id="11" creationId="{FC327D59-4DBF-A424-3840-38534FD96458}"/>
          </ac:spMkLst>
        </pc:spChg>
        <pc:picChg chg="add del mod">
          <ac:chgData name="Pandey, Shubham" userId="S::pandey71@purdue.edu::910ecc56-24bf-4013-bc6b-b9d993b73f86" providerId="AD" clId="Web-{E4A940C9-B520-98D2-8F09-A648700B8A7D}" dt="2023-04-16T16:57:46.270" v="976"/>
          <ac:picMkLst>
            <pc:docMk/>
            <pc:sldMk cId="2602476684" sldId="366"/>
            <ac:picMk id="3" creationId="{7AFB5A51-8394-F0B9-40A4-D70D9D6280B2}"/>
          </ac:picMkLst>
        </pc:picChg>
        <pc:picChg chg="del">
          <ac:chgData name="Pandey, Shubham" userId="S::pandey71@purdue.edu::910ecc56-24bf-4013-bc6b-b9d993b73f86" providerId="AD" clId="Web-{E4A940C9-B520-98D2-8F09-A648700B8A7D}" dt="2023-04-16T14:38:39.069" v="492"/>
          <ac:picMkLst>
            <pc:docMk/>
            <pc:sldMk cId="2602476684" sldId="366"/>
            <ac:picMk id="3" creationId="{D19F3187-3A2D-BE3F-5FD9-28DD2A8904BB}"/>
          </ac:picMkLst>
        </pc:picChg>
        <pc:picChg chg="add del mod">
          <ac:chgData name="Pandey, Shubham" userId="S::pandey71@purdue.edu::910ecc56-24bf-4013-bc6b-b9d993b73f86" providerId="AD" clId="Web-{E4A940C9-B520-98D2-8F09-A648700B8A7D}" dt="2023-04-16T16:57:43.723" v="953"/>
          <ac:picMkLst>
            <pc:docMk/>
            <pc:sldMk cId="2602476684" sldId="366"/>
            <ac:picMk id="12" creationId="{C8F24DA6-5AC0-5D61-DFB0-28932AD6C695}"/>
          </ac:picMkLst>
        </pc:picChg>
      </pc:sldChg>
      <pc:sldChg chg="delSp modSp add replId modNotes">
        <pc:chgData name="Pandey, Shubham" userId="S::pandey71@purdue.edu::910ecc56-24bf-4013-bc6b-b9d993b73f86" providerId="AD" clId="Web-{E4A940C9-B520-98D2-8F09-A648700B8A7D}" dt="2023-04-16T17:00:46.649" v="1210" actId="20577"/>
        <pc:sldMkLst>
          <pc:docMk/>
          <pc:sldMk cId="70494296" sldId="367"/>
        </pc:sldMkLst>
        <pc:spChg chg="mod">
          <ac:chgData name="Pandey, Shubham" userId="S::pandey71@purdue.edu::910ecc56-24bf-4013-bc6b-b9d993b73f86" providerId="AD" clId="Web-{E4A940C9-B520-98D2-8F09-A648700B8A7D}" dt="2023-04-16T16:58:00.583" v="1005" actId="20577"/>
          <ac:spMkLst>
            <pc:docMk/>
            <pc:sldMk cId="70494296" sldId="367"/>
            <ac:spMk id="2" creationId="{3D78C5F2-F9DF-556C-BB77-795995375E4C}"/>
          </ac:spMkLst>
        </pc:spChg>
        <pc:spChg chg="mod">
          <ac:chgData name="Pandey, Shubham" userId="S::pandey71@purdue.edu::910ecc56-24bf-4013-bc6b-b9d993b73f86" providerId="AD" clId="Web-{E4A940C9-B520-98D2-8F09-A648700B8A7D}" dt="2023-04-16T17:00:07.289" v="1178" actId="20577"/>
          <ac:spMkLst>
            <pc:docMk/>
            <pc:sldMk cId="70494296" sldId="367"/>
            <ac:spMk id="10" creationId="{24F04AFA-E2A8-5C76-D1AE-93960E8C78F5}"/>
          </ac:spMkLst>
        </pc:spChg>
        <pc:spChg chg="mod">
          <ac:chgData name="Pandey, Shubham" userId="S::pandey71@purdue.edu::910ecc56-24bf-4013-bc6b-b9d993b73f86" providerId="AD" clId="Web-{E4A940C9-B520-98D2-8F09-A648700B8A7D}" dt="2023-04-16T17:00:46.649" v="1210" actId="20577"/>
          <ac:spMkLst>
            <pc:docMk/>
            <pc:sldMk cId="70494296" sldId="367"/>
            <ac:spMk id="11" creationId="{FC327D59-4DBF-A424-3840-38534FD96458}"/>
          </ac:spMkLst>
        </pc:spChg>
        <pc:picChg chg="del">
          <ac:chgData name="Pandey, Shubham" userId="S::pandey71@purdue.edu::910ecc56-24bf-4013-bc6b-b9d993b73f86" providerId="AD" clId="Web-{E4A940C9-B520-98D2-8F09-A648700B8A7D}" dt="2023-04-16T16:58:21.724" v="1015"/>
          <ac:picMkLst>
            <pc:docMk/>
            <pc:sldMk cId="70494296" sldId="367"/>
            <ac:picMk id="12" creationId="{C8F24DA6-5AC0-5D61-DFB0-28932AD6C695}"/>
          </ac:picMkLst>
        </pc:picChg>
      </pc:sldChg>
      <pc:sldChg chg="addSp modSp add replId modNotes">
        <pc:chgData name="Pandey, Shubham" userId="S::pandey71@purdue.edu::910ecc56-24bf-4013-bc6b-b9d993b73f86" providerId="AD" clId="Web-{E4A940C9-B520-98D2-8F09-A648700B8A7D}" dt="2023-04-16T17:13:51.824" v="1740"/>
        <pc:sldMkLst>
          <pc:docMk/>
          <pc:sldMk cId="466158427" sldId="368"/>
        </pc:sldMkLst>
        <pc:spChg chg="mod">
          <ac:chgData name="Pandey, Shubham" userId="S::pandey71@purdue.edu::910ecc56-24bf-4013-bc6b-b9d993b73f86" providerId="AD" clId="Web-{E4A940C9-B520-98D2-8F09-A648700B8A7D}" dt="2023-04-16T17:01:02.446" v="1218" actId="1076"/>
          <ac:spMkLst>
            <pc:docMk/>
            <pc:sldMk cId="466158427" sldId="368"/>
            <ac:spMk id="10" creationId="{24F04AFA-E2A8-5C76-D1AE-93960E8C78F5}"/>
          </ac:spMkLst>
        </pc:spChg>
        <pc:picChg chg="add mod">
          <ac:chgData name="Pandey, Shubham" userId="S::pandey71@purdue.edu::910ecc56-24bf-4013-bc6b-b9d993b73f86" providerId="AD" clId="Web-{E4A940C9-B520-98D2-8F09-A648700B8A7D}" dt="2023-04-16T17:08:05.784" v="1448" actId="1076"/>
          <ac:picMkLst>
            <pc:docMk/>
            <pc:sldMk cId="466158427" sldId="368"/>
            <ac:picMk id="3" creationId="{4FF2ECE6-6117-271C-62E1-0E7699D077B8}"/>
          </ac:picMkLst>
        </pc:picChg>
      </pc:sldChg>
      <pc:sldChg chg="addSp delSp modSp add replId modNotes">
        <pc:chgData name="Pandey, Shubham" userId="S::pandey71@purdue.edu::910ecc56-24bf-4013-bc6b-b9d993b73f86" providerId="AD" clId="Web-{E4A940C9-B520-98D2-8F09-A648700B8A7D}" dt="2023-04-16T17:15:11.982" v="1796"/>
        <pc:sldMkLst>
          <pc:docMk/>
          <pc:sldMk cId="3454985194" sldId="369"/>
        </pc:sldMkLst>
        <pc:picChg chg="del">
          <ac:chgData name="Pandey, Shubham" userId="S::pandey71@purdue.edu::910ecc56-24bf-4013-bc6b-b9d993b73f86" providerId="AD" clId="Web-{E4A940C9-B520-98D2-8F09-A648700B8A7D}" dt="2023-04-16T17:10:11.600" v="1662"/>
          <ac:picMkLst>
            <pc:docMk/>
            <pc:sldMk cId="3454985194" sldId="369"/>
            <ac:picMk id="3" creationId="{4FF2ECE6-6117-271C-62E1-0E7699D077B8}"/>
          </ac:picMkLst>
        </pc:picChg>
        <pc:picChg chg="add mod">
          <ac:chgData name="Pandey, Shubham" userId="S::pandey71@purdue.edu::910ecc56-24bf-4013-bc6b-b9d993b73f86" providerId="AD" clId="Web-{E4A940C9-B520-98D2-8F09-A648700B8A7D}" dt="2023-04-16T17:10:16.741" v="1666" actId="1076"/>
          <ac:picMkLst>
            <pc:docMk/>
            <pc:sldMk cId="3454985194" sldId="369"/>
            <ac:picMk id="4" creationId="{1A0E3055-B637-F89B-9043-FBEBE2F6583E}"/>
          </ac:picMkLst>
        </pc:picChg>
      </pc:sldChg>
      <pc:sldChg chg="addSp delSp modSp add replId modNotes">
        <pc:chgData name="Pandey, Shubham" userId="S::pandey71@purdue.edu::910ecc56-24bf-4013-bc6b-b9d993b73f86" providerId="AD" clId="Web-{E4A940C9-B520-98D2-8F09-A648700B8A7D}" dt="2023-04-16T17:18:30.549" v="1910"/>
        <pc:sldMkLst>
          <pc:docMk/>
          <pc:sldMk cId="4204671698" sldId="370"/>
        </pc:sldMkLst>
        <pc:picChg chg="add mod">
          <ac:chgData name="Pandey, Shubham" userId="S::pandey71@purdue.edu::910ecc56-24bf-4013-bc6b-b9d993b73f86" providerId="AD" clId="Web-{E4A940C9-B520-98D2-8F09-A648700B8A7D}" dt="2023-04-16T17:17:16.516" v="1865" actId="1076"/>
          <ac:picMkLst>
            <pc:docMk/>
            <pc:sldMk cId="4204671698" sldId="370"/>
            <ac:picMk id="3" creationId="{1C78FE1D-CE2E-E423-8DAB-AD2780DE1638}"/>
          </ac:picMkLst>
        </pc:picChg>
        <pc:picChg chg="del">
          <ac:chgData name="Pandey, Shubham" userId="S::pandey71@purdue.edu::910ecc56-24bf-4013-bc6b-b9d993b73f86" providerId="AD" clId="Web-{E4A940C9-B520-98D2-8F09-A648700B8A7D}" dt="2023-04-16T17:16:57.672" v="1861"/>
          <ac:picMkLst>
            <pc:docMk/>
            <pc:sldMk cId="4204671698" sldId="370"/>
            <ac:picMk id="4" creationId="{1A0E3055-B637-F89B-9043-FBEBE2F6583E}"/>
          </ac:picMkLst>
        </pc:picChg>
      </pc:sldChg>
      <pc:sldChg chg="addSp delSp modSp add replId modNotes">
        <pc:chgData name="Pandey, Shubham" userId="S::pandey71@purdue.edu::910ecc56-24bf-4013-bc6b-b9d993b73f86" providerId="AD" clId="Web-{E4A940C9-B520-98D2-8F09-A648700B8A7D}" dt="2023-04-16T17:20:32.599" v="1977" actId="14100"/>
        <pc:sldMkLst>
          <pc:docMk/>
          <pc:sldMk cId="2660361795" sldId="371"/>
        </pc:sldMkLst>
        <pc:picChg chg="del">
          <ac:chgData name="Pandey, Shubham" userId="S::pandey71@purdue.edu::910ecc56-24bf-4013-bc6b-b9d993b73f86" providerId="AD" clId="Web-{E4A940C9-B520-98D2-8F09-A648700B8A7D}" dt="2023-04-16T17:20:26.036" v="1974"/>
          <ac:picMkLst>
            <pc:docMk/>
            <pc:sldMk cId="2660361795" sldId="371"/>
            <ac:picMk id="3" creationId="{1C78FE1D-CE2E-E423-8DAB-AD2780DE1638}"/>
          </ac:picMkLst>
        </pc:picChg>
        <pc:picChg chg="add mod">
          <ac:chgData name="Pandey, Shubham" userId="S::pandey71@purdue.edu::910ecc56-24bf-4013-bc6b-b9d993b73f86" providerId="AD" clId="Web-{E4A940C9-B520-98D2-8F09-A648700B8A7D}" dt="2023-04-16T17:20:32.599" v="1977" actId="14100"/>
          <ac:picMkLst>
            <pc:docMk/>
            <pc:sldMk cId="2660361795" sldId="371"/>
            <ac:picMk id="4" creationId="{DB30E7E3-E831-6EF7-6871-C9D0830B9F63}"/>
          </ac:picMkLst>
        </pc:picChg>
      </pc:sldChg>
      <pc:sldChg chg="delSp modSp add replId modNotes">
        <pc:chgData name="Pandey, Shubham" userId="S::pandey71@purdue.edu::910ecc56-24bf-4013-bc6b-b9d993b73f86" providerId="AD" clId="Web-{E4A940C9-B520-98D2-8F09-A648700B8A7D}" dt="2023-04-16T17:37:35.033" v="2173"/>
        <pc:sldMkLst>
          <pc:docMk/>
          <pc:sldMk cId="2899958651" sldId="372"/>
        </pc:sldMkLst>
        <pc:spChg chg="mod">
          <ac:chgData name="Pandey, Shubham" userId="S::pandey71@purdue.edu::910ecc56-24bf-4013-bc6b-b9d993b73f86" providerId="AD" clId="Web-{E4A940C9-B520-98D2-8F09-A648700B8A7D}" dt="2023-04-16T17:34:36.060" v="1985" actId="20577"/>
          <ac:spMkLst>
            <pc:docMk/>
            <pc:sldMk cId="2899958651" sldId="372"/>
            <ac:spMk id="10" creationId="{24F04AFA-E2A8-5C76-D1AE-93960E8C78F5}"/>
          </ac:spMkLst>
        </pc:spChg>
        <pc:picChg chg="del">
          <ac:chgData name="Pandey, Shubham" userId="S::pandey71@purdue.edu::910ecc56-24bf-4013-bc6b-b9d993b73f86" providerId="AD" clId="Web-{E4A940C9-B520-98D2-8F09-A648700B8A7D}" dt="2023-04-16T17:34:36.842" v="1986"/>
          <ac:picMkLst>
            <pc:docMk/>
            <pc:sldMk cId="2899958651" sldId="372"/>
            <ac:picMk id="4" creationId="{DB30E7E3-E831-6EF7-6871-C9D0830B9F63}"/>
          </ac:picMkLst>
        </pc:picChg>
      </pc:sldChg>
    </pc:docChg>
  </pc:docChgLst>
  <pc:docChgLst>
    <pc:chgData name="Pandey, Shubham" userId="S::pandey71@purdue.edu::910ecc56-24bf-4013-bc6b-b9d993b73f86" providerId="AD" clId="Web-{ECF1B4AD-E2E5-8364-4F62-F916BB02729F}"/>
    <pc:docChg chg="addSld modSld sldOrd modSection">
      <pc:chgData name="Pandey, Shubham" userId="S::pandey71@purdue.edu::910ecc56-24bf-4013-bc6b-b9d993b73f86" providerId="AD" clId="Web-{ECF1B4AD-E2E5-8364-4F62-F916BB02729F}" dt="2023-04-15T20:51:34.982" v="907" actId="1076"/>
      <pc:docMkLst>
        <pc:docMk/>
      </pc:docMkLst>
      <pc:sldChg chg="addSp delSp modSp add ord replId">
        <pc:chgData name="Pandey, Shubham" userId="S::pandey71@purdue.edu::910ecc56-24bf-4013-bc6b-b9d993b73f86" providerId="AD" clId="Web-{ECF1B4AD-E2E5-8364-4F62-F916BB02729F}" dt="2023-04-15T20:19:41.306" v="162" actId="1076"/>
        <pc:sldMkLst>
          <pc:docMk/>
          <pc:sldMk cId="1258550399" sldId="360"/>
        </pc:sldMkLst>
        <pc:spChg chg="mod">
          <ac:chgData name="Pandey, Shubham" userId="S::pandey71@purdue.edu::910ecc56-24bf-4013-bc6b-b9d993b73f86" providerId="AD" clId="Web-{ECF1B4AD-E2E5-8364-4F62-F916BB02729F}" dt="2023-04-15T20:19:41.306" v="162" actId="1076"/>
          <ac:spMkLst>
            <pc:docMk/>
            <pc:sldMk cId="1258550399" sldId="360"/>
            <ac:spMk id="2" creationId="{3D78C5F2-F9DF-556C-BB77-795995375E4C}"/>
          </ac:spMkLst>
        </pc:spChg>
        <pc:spChg chg="add del mod">
          <ac:chgData name="Pandey, Shubham" userId="S::pandey71@purdue.edu::910ecc56-24bf-4013-bc6b-b9d993b73f86" providerId="AD" clId="Web-{ECF1B4AD-E2E5-8364-4F62-F916BB02729F}" dt="2023-04-15T20:14:56.940" v="14"/>
          <ac:spMkLst>
            <pc:docMk/>
            <pc:sldMk cId="1258550399" sldId="360"/>
            <ac:spMk id="5" creationId="{E797C1C1-649C-EB66-7247-322125D39624}"/>
          </ac:spMkLst>
        </pc:spChg>
        <pc:spChg chg="del">
          <ac:chgData name="Pandey, Shubham" userId="S::pandey71@purdue.edu::910ecc56-24bf-4013-bc6b-b9d993b73f86" providerId="AD" clId="Web-{ECF1B4AD-E2E5-8364-4F62-F916BB02729F}" dt="2023-04-15T20:14:54.268" v="12"/>
          <ac:spMkLst>
            <pc:docMk/>
            <pc:sldMk cId="1258550399" sldId="360"/>
            <ac:spMk id="8" creationId="{2CF3260D-20C3-AAF9-0415-4A63E9A861B7}"/>
          </ac:spMkLst>
        </pc:spChg>
        <pc:spChg chg="mod">
          <ac:chgData name="Pandey, Shubham" userId="S::pandey71@purdue.edu::910ecc56-24bf-4013-bc6b-b9d993b73f86" providerId="AD" clId="Web-{ECF1B4AD-E2E5-8364-4F62-F916BB02729F}" dt="2023-04-15T20:19:18.806" v="159" actId="14100"/>
          <ac:spMkLst>
            <pc:docMk/>
            <pc:sldMk cId="1258550399" sldId="360"/>
            <ac:spMk id="9" creationId="{E9BEB9AB-4D33-322C-E296-961D8AE8CDA7}"/>
          </ac:spMkLst>
        </pc:spChg>
        <pc:spChg chg="add mod">
          <ac:chgData name="Pandey, Shubham" userId="S::pandey71@purdue.edu::910ecc56-24bf-4013-bc6b-b9d993b73f86" providerId="AD" clId="Web-{ECF1B4AD-E2E5-8364-4F62-F916BB02729F}" dt="2023-04-15T20:15:55.567" v="34" actId="20577"/>
          <ac:spMkLst>
            <pc:docMk/>
            <pc:sldMk cId="1258550399" sldId="360"/>
            <ac:spMk id="11" creationId="{FC327D59-4DBF-A424-3840-38534FD96458}"/>
          </ac:spMkLst>
        </pc:spChg>
        <pc:picChg chg="add mod">
          <ac:chgData name="Pandey, Shubham" userId="S::pandey71@purdue.edu::910ecc56-24bf-4013-bc6b-b9d993b73f86" providerId="AD" clId="Web-{ECF1B4AD-E2E5-8364-4F62-F916BB02729F}" dt="2023-04-15T20:19:24.712" v="160" actId="1076"/>
          <ac:picMkLst>
            <pc:docMk/>
            <pc:sldMk cId="1258550399" sldId="360"/>
            <ac:picMk id="3" creationId="{D19F3187-3A2D-BE3F-5FD9-28DD2A8904BB}"/>
          </ac:picMkLst>
        </pc:picChg>
      </pc:sldChg>
      <pc:sldChg chg="addSp delSp modSp add replId modNotes">
        <pc:chgData name="Pandey, Shubham" userId="S::pandey71@purdue.edu::910ecc56-24bf-4013-bc6b-b9d993b73f86" providerId="AD" clId="Web-{ECF1B4AD-E2E5-8364-4F62-F916BB02729F}" dt="2023-04-15T20:51:34.982" v="907" actId="1076"/>
        <pc:sldMkLst>
          <pc:docMk/>
          <pc:sldMk cId="3649390801" sldId="361"/>
        </pc:sldMkLst>
        <pc:spChg chg="mod">
          <ac:chgData name="Pandey, Shubham" userId="S::pandey71@purdue.edu::910ecc56-24bf-4013-bc6b-b9d993b73f86" providerId="AD" clId="Web-{ECF1B4AD-E2E5-8364-4F62-F916BB02729F}" dt="2023-04-15T20:20:03.338" v="172" actId="20577"/>
          <ac:spMkLst>
            <pc:docMk/>
            <pc:sldMk cId="3649390801" sldId="361"/>
            <ac:spMk id="2" creationId="{3D78C5F2-F9DF-556C-BB77-795995375E4C}"/>
          </ac:spMkLst>
        </pc:spChg>
        <pc:spChg chg="add del mod">
          <ac:chgData name="Pandey, Shubham" userId="S::pandey71@purdue.edu::910ecc56-24bf-4013-bc6b-b9d993b73f86" providerId="AD" clId="Web-{ECF1B4AD-E2E5-8364-4F62-F916BB02729F}" dt="2023-04-15T20:34:07.332" v="244"/>
          <ac:spMkLst>
            <pc:docMk/>
            <pc:sldMk cId="3649390801" sldId="361"/>
            <ac:spMk id="5" creationId="{C41DFFFC-A6B0-5E92-3FF9-FF62BB1C5401}"/>
          </ac:spMkLst>
        </pc:spChg>
        <pc:spChg chg="del">
          <ac:chgData name="Pandey, Shubham" userId="S::pandey71@purdue.edu::910ecc56-24bf-4013-bc6b-b9d993b73f86" providerId="AD" clId="Web-{ECF1B4AD-E2E5-8364-4F62-F916BB02729F}" dt="2023-04-15T20:19:52.322" v="167"/>
          <ac:spMkLst>
            <pc:docMk/>
            <pc:sldMk cId="3649390801" sldId="361"/>
            <ac:spMk id="9" creationId="{E9BEB9AB-4D33-322C-E296-961D8AE8CDA7}"/>
          </ac:spMkLst>
        </pc:spChg>
        <pc:spChg chg="add mod">
          <ac:chgData name="Pandey, Shubham" userId="S::pandey71@purdue.edu::910ecc56-24bf-4013-bc6b-b9d993b73f86" providerId="AD" clId="Web-{ECF1B4AD-E2E5-8364-4F62-F916BB02729F}" dt="2023-04-15T20:37:10.148" v="278" actId="1076"/>
          <ac:spMkLst>
            <pc:docMk/>
            <pc:sldMk cId="3649390801" sldId="361"/>
            <ac:spMk id="10" creationId="{73C919FE-CB3B-D9CD-1FCE-4314A11ED3B1}"/>
          </ac:spMkLst>
        </pc:spChg>
        <pc:spChg chg="mod">
          <ac:chgData name="Pandey, Shubham" userId="S::pandey71@purdue.edu::910ecc56-24bf-4013-bc6b-b9d993b73f86" providerId="AD" clId="Web-{ECF1B4AD-E2E5-8364-4F62-F916BB02729F}" dt="2023-04-15T20:20:11.807" v="175" actId="20577"/>
          <ac:spMkLst>
            <pc:docMk/>
            <pc:sldMk cId="3649390801" sldId="361"/>
            <ac:spMk id="11" creationId="{FC327D59-4DBF-A424-3840-38534FD96458}"/>
          </ac:spMkLst>
        </pc:spChg>
        <pc:spChg chg="add del">
          <ac:chgData name="Pandey, Shubham" userId="S::pandey71@purdue.edu::910ecc56-24bf-4013-bc6b-b9d993b73f86" providerId="AD" clId="Web-{ECF1B4AD-E2E5-8364-4F62-F916BB02729F}" dt="2023-04-15T20:36:38.554" v="270"/>
          <ac:spMkLst>
            <pc:docMk/>
            <pc:sldMk cId="3649390801" sldId="361"/>
            <ac:spMk id="13" creationId="{5E71281B-F776-DDA6-44B5-0B3FB50B0D9F}"/>
          </ac:spMkLst>
        </pc:spChg>
        <pc:spChg chg="add mod">
          <ac:chgData name="Pandey, Shubham" userId="S::pandey71@purdue.edu::910ecc56-24bf-4013-bc6b-b9d993b73f86" providerId="AD" clId="Web-{ECF1B4AD-E2E5-8364-4F62-F916BB02729F}" dt="2023-04-15T20:49:01.884" v="856" actId="1076"/>
          <ac:spMkLst>
            <pc:docMk/>
            <pc:sldMk cId="3649390801" sldId="361"/>
            <ac:spMk id="14" creationId="{CFF34325-F879-9E9A-B81D-3DA535E14A87}"/>
          </ac:spMkLst>
        </pc:spChg>
        <pc:spChg chg="add del">
          <ac:chgData name="Pandey, Shubham" userId="S::pandey71@purdue.edu::910ecc56-24bf-4013-bc6b-b9d993b73f86" providerId="AD" clId="Web-{ECF1B4AD-E2E5-8364-4F62-F916BB02729F}" dt="2023-04-15T20:37:02.695" v="274"/>
          <ac:spMkLst>
            <pc:docMk/>
            <pc:sldMk cId="3649390801" sldId="361"/>
            <ac:spMk id="15" creationId="{EE684FA6-32AF-D68D-3615-F16BCDFAC990}"/>
          </ac:spMkLst>
        </pc:spChg>
        <pc:spChg chg="add mod">
          <ac:chgData name="Pandey, Shubham" userId="S::pandey71@purdue.edu::910ecc56-24bf-4013-bc6b-b9d993b73f86" providerId="AD" clId="Web-{ECF1B4AD-E2E5-8364-4F62-F916BB02729F}" dt="2023-04-15T20:49:01.900" v="857" actId="1076"/>
          <ac:spMkLst>
            <pc:docMk/>
            <pc:sldMk cId="3649390801" sldId="361"/>
            <ac:spMk id="16" creationId="{138F37DD-3A54-ACD6-0E2B-FB9F3AC3375B}"/>
          </ac:spMkLst>
        </pc:spChg>
        <pc:spChg chg="add mod">
          <ac:chgData name="Pandey, Shubham" userId="S::pandey71@purdue.edu::910ecc56-24bf-4013-bc6b-b9d993b73f86" providerId="AD" clId="Web-{ECF1B4AD-E2E5-8364-4F62-F916BB02729F}" dt="2023-04-15T20:49:01.915" v="858" actId="1076"/>
          <ac:spMkLst>
            <pc:docMk/>
            <pc:sldMk cId="3649390801" sldId="361"/>
            <ac:spMk id="17" creationId="{FB3AAC69-ACC7-87F5-4AB8-6B1B85B54550}"/>
          </ac:spMkLst>
        </pc:spChg>
        <pc:spChg chg="add mod">
          <ac:chgData name="Pandey, Shubham" userId="S::pandey71@purdue.edu::910ecc56-24bf-4013-bc6b-b9d993b73f86" providerId="AD" clId="Web-{ECF1B4AD-E2E5-8364-4F62-F916BB02729F}" dt="2023-04-15T20:49:01.931" v="859" actId="1076"/>
          <ac:spMkLst>
            <pc:docMk/>
            <pc:sldMk cId="3649390801" sldId="361"/>
            <ac:spMk id="18" creationId="{0439B369-9EC5-B37B-76EE-6F4813E7F07B}"/>
          </ac:spMkLst>
        </pc:spChg>
        <pc:spChg chg="add del">
          <ac:chgData name="Pandey, Shubham" userId="S::pandey71@purdue.edu::910ecc56-24bf-4013-bc6b-b9d993b73f86" providerId="AD" clId="Web-{ECF1B4AD-E2E5-8364-4F62-F916BB02729F}" dt="2023-04-15T20:38:35.588" v="298"/>
          <ac:spMkLst>
            <pc:docMk/>
            <pc:sldMk cId="3649390801" sldId="361"/>
            <ac:spMk id="19" creationId="{559ACE5E-43DF-4670-4F49-DFBC892AAAF2}"/>
          </ac:spMkLst>
        </pc:spChg>
        <pc:spChg chg="add mod">
          <ac:chgData name="Pandey, Shubham" userId="S::pandey71@purdue.edu::910ecc56-24bf-4013-bc6b-b9d993b73f86" providerId="AD" clId="Web-{ECF1B4AD-E2E5-8364-4F62-F916BB02729F}" dt="2023-04-15T20:49:01.947" v="860" actId="1076"/>
          <ac:spMkLst>
            <pc:docMk/>
            <pc:sldMk cId="3649390801" sldId="361"/>
            <ac:spMk id="20" creationId="{46DC4D73-B1CE-1B02-5BA1-2040C65F634E}"/>
          </ac:spMkLst>
        </pc:spChg>
        <pc:spChg chg="add mod">
          <ac:chgData name="Pandey, Shubham" userId="S::pandey71@purdue.edu::910ecc56-24bf-4013-bc6b-b9d993b73f86" providerId="AD" clId="Web-{ECF1B4AD-E2E5-8364-4F62-F916BB02729F}" dt="2023-04-15T20:49:01.947" v="861" actId="1076"/>
          <ac:spMkLst>
            <pc:docMk/>
            <pc:sldMk cId="3649390801" sldId="361"/>
            <ac:spMk id="21" creationId="{4BD8FA06-9D32-D2CD-DF8D-43BA124A37B6}"/>
          </ac:spMkLst>
        </pc:spChg>
        <pc:spChg chg="add mod">
          <ac:chgData name="Pandey, Shubham" userId="S::pandey71@purdue.edu::910ecc56-24bf-4013-bc6b-b9d993b73f86" providerId="AD" clId="Web-{ECF1B4AD-E2E5-8364-4F62-F916BB02729F}" dt="2023-04-15T20:43:41.095" v="799" actId="1076"/>
          <ac:spMkLst>
            <pc:docMk/>
            <pc:sldMk cId="3649390801" sldId="361"/>
            <ac:spMk id="22" creationId="{2DCA6111-AAA2-EA51-E981-38FF1BE4A25E}"/>
          </ac:spMkLst>
        </pc:spChg>
        <pc:spChg chg="add mod">
          <ac:chgData name="Pandey, Shubham" userId="S::pandey71@purdue.edu::910ecc56-24bf-4013-bc6b-b9d993b73f86" providerId="AD" clId="Web-{ECF1B4AD-E2E5-8364-4F62-F916BB02729F}" dt="2023-04-15T20:43:55.111" v="812" actId="1076"/>
          <ac:spMkLst>
            <pc:docMk/>
            <pc:sldMk cId="3649390801" sldId="361"/>
            <ac:spMk id="23" creationId="{318607A0-D4CF-CE26-B37A-C5A5FB11FDAD}"/>
          </ac:spMkLst>
        </pc:spChg>
        <pc:spChg chg="add del mod">
          <ac:chgData name="Pandey, Shubham" userId="S::pandey71@purdue.edu::910ecc56-24bf-4013-bc6b-b9d993b73f86" providerId="AD" clId="Web-{ECF1B4AD-E2E5-8364-4F62-F916BB02729F}" dt="2023-04-15T20:47:02.228" v="816"/>
          <ac:spMkLst>
            <pc:docMk/>
            <pc:sldMk cId="3649390801" sldId="361"/>
            <ac:spMk id="24" creationId="{5646CC0E-9EA2-9B2F-54DC-DA9927B88D0F}"/>
          </ac:spMkLst>
        </pc:spChg>
        <pc:spChg chg="add mod">
          <ac:chgData name="Pandey, Shubham" userId="S::pandey71@purdue.edu::910ecc56-24bf-4013-bc6b-b9d993b73f86" providerId="AD" clId="Web-{ECF1B4AD-E2E5-8364-4F62-F916BB02729F}" dt="2023-04-15T20:47:40.476" v="828" actId="1076"/>
          <ac:spMkLst>
            <pc:docMk/>
            <pc:sldMk cId="3649390801" sldId="361"/>
            <ac:spMk id="27" creationId="{61D23319-4258-B6DC-DB68-AB347413D881}"/>
          </ac:spMkLst>
        </pc:spChg>
        <pc:spChg chg="add mod">
          <ac:chgData name="Pandey, Shubham" userId="S::pandey71@purdue.edu::910ecc56-24bf-4013-bc6b-b9d993b73f86" providerId="AD" clId="Web-{ECF1B4AD-E2E5-8364-4F62-F916BB02729F}" dt="2023-04-15T20:48:37.227" v="853" actId="1076"/>
          <ac:spMkLst>
            <pc:docMk/>
            <pc:sldMk cId="3649390801" sldId="361"/>
            <ac:spMk id="32" creationId="{46F47249-C2E7-7D86-CAF6-3ECD2D97A063}"/>
          </ac:spMkLst>
        </pc:spChg>
        <pc:spChg chg="add mod">
          <ac:chgData name="Pandey, Shubham" userId="S::pandey71@purdue.edu::910ecc56-24bf-4013-bc6b-b9d993b73f86" providerId="AD" clId="Web-{ECF1B4AD-E2E5-8364-4F62-F916BB02729F}" dt="2023-04-15T20:48:55.325" v="855" actId="1076"/>
          <ac:spMkLst>
            <pc:docMk/>
            <pc:sldMk cId="3649390801" sldId="361"/>
            <ac:spMk id="33" creationId="{BB7F4F21-7581-FFC5-FE6F-6CCB1AFD86DD}"/>
          </ac:spMkLst>
        </pc:spChg>
        <pc:spChg chg="add mod">
          <ac:chgData name="Pandey, Shubham" userId="S::pandey71@purdue.edu::910ecc56-24bf-4013-bc6b-b9d993b73f86" providerId="AD" clId="Web-{ECF1B4AD-E2E5-8364-4F62-F916BB02729F}" dt="2023-04-15T20:51:28.716" v="905" actId="1076"/>
          <ac:spMkLst>
            <pc:docMk/>
            <pc:sldMk cId="3649390801" sldId="361"/>
            <ac:spMk id="35" creationId="{0D06A9F7-A23D-AF7D-A54E-CD517F18ACE0}"/>
          </ac:spMkLst>
        </pc:spChg>
        <pc:spChg chg="add mod">
          <ac:chgData name="Pandey, Shubham" userId="S::pandey71@purdue.edu::910ecc56-24bf-4013-bc6b-b9d993b73f86" providerId="AD" clId="Web-{ECF1B4AD-E2E5-8364-4F62-F916BB02729F}" dt="2023-04-15T20:51:17.841" v="898" actId="20577"/>
          <ac:spMkLst>
            <pc:docMk/>
            <pc:sldMk cId="3649390801" sldId="361"/>
            <ac:spMk id="36" creationId="{7CC9722F-E9FD-E86C-2E20-159844AB6A81}"/>
          </ac:spMkLst>
        </pc:spChg>
        <pc:spChg chg="add mod">
          <ac:chgData name="Pandey, Shubham" userId="S::pandey71@purdue.edu::910ecc56-24bf-4013-bc6b-b9d993b73f86" providerId="AD" clId="Web-{ECF1B4AD-E2E5-8364-4F62-F916BB02729F}" dt="2023-04-15T20:51:34.982" v="907" actId="1076"/>
          <ac:spMkLst>
            <pc:docMk/>
            <pc:sldMk cId="3649390801" sldId="361"/>
            <ac:spMk id="37" creationId="{6A62761F-449E-493F-ED2A-A7F085A23003}"/>
          </ac:spMkLst>
        </pc:spChg>
        <pc:picChg chg="del">
          <ac:chgData name="Pandey, Shubham" userId="S::pandey71@purdue.edu::910ecc56-24bf-4013-bc6b-b9d993b73f86" providerId="AD" clId="Web-{ECF1B4AD-E2E5-8364-4F62-F916BB02729F}" dt="2023-04-15T20:19:50.963" v="166"/>
          <ac:picMkLst>
            <pc:docMk/>
            <pc:sldMk cId="3649390801" sldId="361"/>
            <ac:picMk id="3" creationId="{D19F3187-3A2D-BE3F-5FD9-28DD2A8904BB}"/>
          </ac:picMkLst>
        </pc:picChg>
        <pc:picChg chg="add del mod">
          <ac:chgData name="Pandey, Shubham" userId="S::pandey71@purdue.edu::910ecc56-24bf-4013-bc6b-b9d993b73f86" providerId="AD" clId="Web-{ECF1B4AD-E2E5-8364-4F62-F916BB02729F}" dt="2023-04-15T20:36:01.006" v="248"/>
          <ac:picMkLst>
            <pc:docMk/>
            <pc:sldMk cId="3649390801" sldId="361"/>
            <ac:picMk id="12" creationId="{734CDA2E-C501-6BDB-249E-727995A4CCBB}"/>
          </ac:picMkLst>
        </pc:picChg>
        <pc:picChg chg="add mod">
          <ac:chgData name="Pandey, Shubham" userId="S::pandey71@purdue.edu::910ecc56-24bf-4013-bc6b-b9d993b73f86" providerId="AD" clId="Web-{ECF1B4AD-E2E5-8364-4F62-F916BB02729F}" dt="2023-04-15T20:50:41.152" v="865" actId="1076"/>
          <ac:picMkLst>
            <pc:docMk/>
            <pc:sldMk cId="3649390801" sldId="361"/>
            <ac:picMk id="34" creationId="{04CFB60F-7F6A-159B-29A4-B7CD4C53977D}"/>
          </ac:picMkLst>
        </pc:picChg>
        <pc:cxnChg chg="add mod">
          <ac:chgData name="Pandey, Shubham" userId="S::pandey71@purdue.edu::910ecc56-24bf-4013-bc6b-b9d993b73f86" providerId="AD" clId="Web-{ECF1B4AD-E2E5-8364-4F62-F916BB02729F}" dt="2023-04-15T20:47:18.007" v="820" actId="14100"/>
          <ac:cxnSpMkLst>
            <pc:docMk/>
            <pc:sldMk cId="3649390801" sldId="361"/>
            <ac:cxnSpMk id="25" creationId="{753D1C1E-8A88-B71A-A11D-31D958426982}"/>
          </ac:cxnSpMkLst>
        </pc:cxnChg>
        <pc:cxnChg chg="add mod">
          <ac:chgData name="Pandey, Shubham" userId="S::pandey71@purdue.edu::910ecc56-24bf-4013-bc6b-b9d993b73f86" providerId="AD" clId="Web-{ECF1B4AD-E2E5-8364-4F62-F916BB02729F}" dt="2023-04-15T20:47:28.929" v="824" actId="14100"/>
          <ac:cxnSpMkLst>
            <pc:docMk/>
            <pc:sldMk cId="3649390801" sldId="361"/>
            <ac:cxnSpMk id="26" creationId="{AFDE206A-83B9-8D2E-4D00-DD3667ABA0D9}"/>
          </ac:cxnSpMkLst>
        </pc:cxnChg>
        <pc:cxnChg chg="add mod">
          <ac:chgData name="Pandey, Shubham" userId="S::pandey71@purdue.edu::910ecc56-24bf-4013-bc6b-b9d993b73f86" providerId="AD" clId="Web-{ECF1B4AD-E2E5-8364-4F62-F916BB02729F}" dt="2023-04-15T20:47:56.617" v="833" actId="1076"/>
          <ac:cxnSpMkLst>
            <pc:docMk/>
            <pc:sldMk cId="3649390801" sldId="361"/>
            <ac:cxnSpMk id="28" creationId="{3059695E-9786-4257-1C68-8569E2C1D6EA}"/>
          </ac:cxnSpMkLst>
        </pc:cxnChg>
        <pc:cxnChg chg="add mod">
          <ac:chgData name="Pandey, Shubham" userId="S::pandey71@purdue.edu::910ecc56-24bf-4013-bc6b-b9d993b73f86" providerId="AD" clId="Web-{ECF1B4AD-E2E5-8364-4F62-F916BB02729F}" dt="2023-04-15T20:48:03.602" v="836" actId="14100"/>
          <ac:cxnSpMkLst>
            <pc:docMk/>
            <pc:sldMk cId="3649390801" sldId="361"/>
            <ac:cxnSpMk id="29" creationId="{6ACF921E-B3BA-5E4F-6FC0-C1292C26B599}"/>
          </ac:cxnSpMkLst>
        </pc:cxnChg>
        <pc:cxnChg chg="add mod">
          <ac:chgData name="Pandey, Shubham" userId="S::pandey71@purdue.edu::910ecc56-24bf-4013-bc6b-b9d993b73f86" providerId="AD" clId="Web-{ECF1B4AD-E2E5-8364-4F62-F916BB02729F}" dt="2023-04-15T20:48:10.180" v="839" actId="14100"/>
          <ac:cxnSpMkLst>
            <pc:docMk/>
            <pc:sldMk cId="3649390801" sldId="361"/>
            <ac:cxnSpMk id="30" creationId="{407F26DE-3C80-AED4-EB88-AD4BE6A6FD53}"/>
          </ac:cxnSpMkLst>
        </pc:cxnChg>
        <pc:cxnChg chg="add mod">
          <ac:chgData name="Pandey, Shubham" userId="S::pandey71@purdue.edu::910ecc56-24bf-4013-bc6b-b9d993b73f86" providerId="AD" clId="Web-{ECF1B4AD-E2E5-8364-4F62-F916BB02729F}" dt="2023-04-15T20:48:17.086" v="842" actId="14100"/>
          <ac:cxnSpMkLst>
            <pc:docMk/>
            <pc:sldMk cId="3649390801" sldId="361"/>
            <ac:cxnSpMk id="31" creationId="{7FC165B9-2233-F33B-B962-F6EC9DFAB971}"/>
          </ac:cxnSpMkLst>
        </pc:cxnChg>
      </pc:sldChg>
      <pc:sldChg chg="add replId">
        <pc:chgData name="Pandey, Shubham" userId="S::pandey71@purdue.edu::910ecc56-24bf-4013-bc6b-b9d993b73f86" providerId="AD" clId="Web-{ECF1B4AD-E2E5-8364-4F62-F916BB02729F}" dt="2023-04-15T20:35:58.240" v="247"/>
        <pc:sldMkLst>
          <pc:docMk/>
          <pc:sldMk cId="1388666981" sldId="362"/>
        </pc:sldMkLst>
      </pc:sldChg>
    </pc:docChg>
  </pc:docChgLst>
  <pc:docChgLst>
    <pc:chgData name="Bandyopadhyay, Rwitam" userId="384ca036-9392-41d8-94fc-a96f43318821" providerId="ADAL" clId="{CECB9B14-E347-4975-81BF-76C0969707EB}"/>
    <pc:docChg chg="delSld modSld sldOrd">
      <pc:chgData name="Bandyopadhyay, Rwitam" userId="384ca036-9392-41d8-94fc-a96f43318821" providerId="ADAL" clId="{CECB9B14-E347-4975-81BF-76C0969707EB}" dt="2023-02-23T05:01:33.744" v="6" actId="20577"/>
      <pc:docMkLst>
        <pc:docMk/>
      </pc:docMkLst>
      <pc:sldChg chg="addSp modSp mod">
        <pc:chgData name="Bandyopadhyay, Rwitam" userId="384ca036-9392-41d8-94fc-a96f43318821" providerId="ADAL" clId="{CECB9B14-E347-4975-81BF-76C0969707EB}" dt="2023-02-23T05:01:33.744" v="6" actId="20577"/>
        <pc:sldMkLst>
          <pc:docMk/>
          <pc:sldMk cId="2664743580" sldId="257"/>
        </pc:sldMkLst>
        <pc:spChg chg="add mod">
          <ac:chgData name="Bandyopadhyay, Rwitam" userId="384ca036-9392-41d8-94fc-a96f43318821" providerId="ADAL" clId="{CECB9B14-E347-4975-81BF-76C0969707EB}" dt="2023-02-23T05:01:33.744" v="6" actId="20577"/>
          <ac:spMkLst>
            <pc:docMk/>
            <pc:sldMk cId="2664743580" sldId="257"/>
            <ac:spMk id="2" creationId="{23BBB6CE-C7CC-0890-88FA-3CB24BE8299A}"/>
          </ac:spMkLst>
        </pc:spChg>
      </pc:sldChg>
      <pc:sldChg chg="del">
        <pc:chgData name="Bandyopadhyay, Rwitam" userId="384ca036-9392-41d8-94fc-a96f43318821" providerId="ADAL" clId="{CECB9B14-E347-4975-81BF-76C0969707EB}" dt="2023-02-23T04:57:19.628" v="0" actId="47"/>
        <pc:sldMkLst>
          <pc:docMk/>
          <pc:sldMk cId="4000766671" sldId="261"/>
        </pc:sldMkLst>
      </pc:sldChg>
      <pc:sldChg chg="del">
        <pc:chgData name="Bandyopadhyay, Rwitam" userId="384ca036-9392-41d8-94fc-a96f43318821" providerId="ADAL" clId="{CECB9B14-E347-4975-81BF-76C0969707EB}" dt="2023-02-23T04:57:19.628" v="0" actId="47"/>
        <pc:sldMkLst>
          <pc:docMk/>
          <pc:sldMk cId="922905087" sldId="263"/>
        </pc:sldMkLst>
      </pc:sldChg>
      <pc:sldChg chg="del">
        <pc:chgData name="Bandyopadhyay, Rwitam" userId="384ca036-9392-41d8-94fc-a96f43318821" providerId="ADAL" clId="{CECB9B14-E347-4975-81BF-76C0969707EB}" dt="2023-02-23T04:57:19.628" v="0" actId="47"/>
        <pc:sldMkLst>
          <pc:docMk/>
          <pc:sldMk cId="4275742179" sldId="265"/>
        </pc:sldMkLst>
      </pc:sldChg>
      <pc:sldChg chg="del">
        <pc:chgData name="Bandyopadhyay, Rwitam" userId="384ca036-9392-41d8-94fc-a96f43318821" providerId="ADAL" clId="{CECB9B14-E347-4975-81BF-76C0969707EB}" dt="2023-02-23T04:57:19.628" v="0" actId="47"/>
        <pc:sldMkLst>
          <pc:docMk/>
          <pc:sldMk cId="2331989434" sldId="266"/>
        </pc:sldMkLst>
      </pc:sldChg>
      <pc:sldChg chg="del">
        <pc:chgData name="Bandyopadhyay, Rwitam" userId="384ca036-9392-41d8-94fc-a96f43318821" providerId="ADAL" clId="{CECB9B14-E347-4975-81BF-76C0969707EB}" dt="2023-02-23T04:57:19.628" v="0" actId="47"/>
        <pc:sldMkLst>
          <pc:docMk/>
          <pc:sldMk cId="497916292" sldId="269"/>
        </pc:sldMkLst>
      </pc:sldChg>
      <pc:sldChg chg="del">
        <pc:chgData name="Bandyopadhyay, Rwitam" userId="384ca036-9392-41d8-94fc-a96f43318821" providerId="ADAL" clId="{CECB9B14-E347-4975-81BF-76C0969707EB}" dt="2023-02-23T04:57:19.628" v="0" actId="47"/>
        <pc:sldMkLst>
          <pc:docMk/>
          <pc:sldMk cId="3865476644" sldId="270"/>
        </pc:sldMkLst>
      </pc:sldChg>
      <pc:sldChg chg="del">
        <pc:chgData name="Bandyopadhyay, Rwitam" userId="384ca036-9392-41d8-94fc-a96f43318821" providerId="ADAL" clId="{CECB9B14-E347-4975-81BF-76C0969707EB}" dt="2023-02-23T04:57:19.628" v="0" actId="47"/>
        <pc:sldMkLst>
          <pc:docMk/>
          <pc:sldMk cId="1400819713" sldId="271"/>
        </pc:sldMkLst>
      </pc:sldChg>
      <pc:sldChg chg="del">
        <pc:chgData name="Bandyopadhyay, Rwitam" userId="384ca036-9392-41d8-94fc-a96f43318821" providerId="ADAL" clId="{CECB9B14-E347-4975-81BF-76C0969707EB}" dt="2023-02-23T04:57:19.628" v="0" actId="47"/>
        <pc:sldMkLst>
          <pc:docMk/>
          <pc:sldMk cId="648414581" sldId="273"/>
        </pc:sldMkLst>
      </pc:sldChg>
      <pc:sldChg chg="del">
        <pc:chgData name="Bandyopadhyay, Rwitam" userId="384ca036-9392-41d8-94fc-a96f43318821" providerId="ADAL" clId="{CECB9B14-E347-4975-81BF-76C0969707EB}" dt="2023-02-23T04:57:19.628" v="0" actId="47"/>
        <pc:sldMkLst>
          <pc:docMk/>
          <pc:sldMk cId="2453126919" sldId="274"/>
        </pc:sldMkLst>
      </pc:sldChg>
      <pc:sldChg chg="del">
        <pc:chgData name="Bandyopadhyay, Rwitam" userId="384ca036-9392-41d8-94fc-a96f43318821" providerId="ADAL" clId="{CECB9B14-E347-4975-81BF-76C0969707EB}" dt="2023-02-23T04:57:19.628" v="0" actId="47"/>
        <pc:sldMkLst>
          <pc:docMk/>
          <pc:sldMk cId="1681986730" sldId="275"/>
        </pc:sldMkLst>
      </pc:sldChg>
      <pc:sldChg chg="del">
        <pc:chgData name="Bandyopadhyay, Rwitam" userId="384ca036-9392-41d8-94fc-a96f43318821" providerId="ADAL" clId="{CECB9B14-E347-4975-81BF-76C0969707EB}" dt="2023-02-23T04:57:19.628" v="0" actId="47"/>
        <pc:sldMkLst>
          <pc:docMk/>
          <pc:sldMk cId="978517683" sldId="276"/>
        </pc:sldMkLst>
      </pc:sldChg>
      <pc:sldChg chg="del">
        <pc:chgData name="Bandyopadhyay, Rwitam" userId="384ca036-9392-41d8-94fc-a96f43318821" providerId="ADAL" clId="{CECB9B14-E347-4975-81BF-76C0969707EB}" dt="2023-02-23T04:57:19.628" v="0" actId="47"/>
        <pc:sldMkLst>
          <pc:docMk/>
          <pc:sldMk cId="937424070" sldId="277"/>
        </pc:sldMkLst>
      </pc:sldChg>
      <pc:sldChg chg="del">
        <pc:chgData name="Bandyopadhyay, Rwitam" userId="384ca036-9392-41d8-94fc-a96f43318821" providerId="ADAL" clId="{CECB9B14-E347-4975-81BF-76C0969707EB}" dt="2023-02-23T04:57:25.169" v="1" actId="47"/>
        <pc:sldMkLst>
          <pc:docMk/>
          <pc:sldMk cId="3323974825" sldId="278"/>
        </pc:sldMkLst>
      </pc:sldChg>
      <pc:sldChg chg="del">
        <pc:chgData name="Bandyopadhyay, Rwitam" userId="384ca036-9392-41d8-94fc-a96f43318821" providerId="ADAL" clId="{CECB9B14-E347-4975-81BF-76C0969707EB}" dt="2023-02-23T04:57:25.169" v="1" actId="47"/>
        <pc:sldMkLst>
          <pc:docMk/>
          <pc:sldMk cId="1671546026" sldId="279"/>
        </pc:sldMkLst>
      </pc:sldChg>
      <pc:sldChg chg="del">
        <pc:chgData name="Bandyopadhyay, Rwitam" userId="384ca036-9392-41d8-94fc-a96f43318821" providerId="ADAL" clId="{CECB9B14-E347-4975-81BF-76C0969707EB}" dt="2023-02-23T04:57:25.169" v="1" actId="47"/>
        <pc:sldMkLst>
          <pc:docMk/>
          <pc:sldMk cId="3430279972" sldId="280"/>
        </pc:sldMkLst>
      </pc:sldChg>
      <pc:sldChg chg="del">
        <pc:chgData name="Bandyopadhyay, Rwitam" userId="384ca036-9392-41d8-94fc-a96f43318821" providerId="ADAL" clId="{CECB9B14-E347-4975-81BF-76C0969707EB}" dt="2023-02-23T04:57:25.169" v="1" actId="47"/>
        <pc:sldMkLst>
          <pc:docMk/>
          <pc:sldMk cId="631080820" sldId="281"/>
        </pc:sldMkLst>
      </pc:sldChg>
      <pc:sldChg chg="del">
        <pc:chgData name="Bandyopadhyay, Rwitam" userId="384ca036-9392-41d8-94fc-a96f43318821" providerId="ADAL" clId="{CECB9B14-E347-4975-81BF-76C0969707EB}" dt="2023-02-23T04:57:25.169" v="1" actId="47"/>
        <pc:sldMkLst>
          <pc:docMk/>
          <pc:sldMk cId="1594373488" sldId="282"/>
        </pc:sldMkLst>
      </pc:sldChg>
      <pc:sldChg chg="ord">
        <pc:chgData name="Bandyopadhyay, Rwitam" userId="384ca036-9392-41d8-94fc-a96f43318821" providerId="ADAL" clId="{CECB9B14-E347-4975-81BF-76C0969707EB}" dt="2023-02-23T04:57:32.347" v="3"/>
        <pc:sldMkLst>
          <pc:docMk/>
          <pc:sldMk cId="2138744924" sldId="283"/>
        </pc:sldMkLst>
      </pc:sldChg>
      <pc:sldChg chg="del">
        <pc:chgData name="Bandyopadhyay, Rwitam" userId="384ca036-9392-41d8-94fc-a96f43318821" providerId="ADAL" clId="{CECB9B14-E347-4975-81BF-76C0969707EB}" dt="2023-02-23T04:57:19.628" v="0" actId="47"/>
        <pc:sldMkLst>
          <pc:docMk/>
          <pc:sldMk cId="3894207573" sldId="285"/>
        </pc:sldMkLst>
      </pc:sldChg>
      <pc:sldChg chg="del">
        <pc:chgData name="Bandyopadhyay, Rwitam" userId="384ca036-9392-41d8-94fc-a96f43318821" providerId="ADAL" clId="{CECB9B14-E347-4975-81BF-76C0969707EB}" dt="2023-02-23T04:57:19.628" v="0" actId="47"/>
        <pc:sldMkLst>
          <pc:docMk/>
          <pc:sldMk cId="3325335192" sldId="286"/>
        </pc:sldMkLst>
      </pc:sldChg>
      <pc:sldChg chg="del">
        <pc:chgData name="Bandyopadhyay, Rwitam" userId="384ca036-9392-41d8-94fc-a96f43318821" providerId="ADAL" clId="{CECB9B14-E347-4975-81BF-76C0969707EB}" dt="2023-02-23T04:57:19.628" v="0" actId="47"/>
        <pc:sldMkLst>
          <pc:docMk/>
          <pc:sldMk cId="3387730871" sldId="287"/>
        </pc:sldMkLst>
      </pc:sldChg>
      <pc:sldChg chg="del">
        <pc:chgData name="Bandyopadhyay, Rwitam" userId="384ca036-9392-41d8-94fc-a96f43318821" providerId="ADAL" clId="{CECB9B14-E347-4975-81BF-76C0969707EB}" dt="2023-02-23T04:57:19.628" v="0" actId="47"/>
        <pc:sldMkLst>
          <pc:docMk/>
          <pc:sldMk cId="571272344" sldId="288"/>
        </pc:sldMkLst>
      </pc:sldChg>
      <pc:sldChg chg="del">
        <pc:chgData name="Bandyopadhyay, Rwitam" userId="384ca036-9392-41d8-94fc-a96f43318821" providerId="ADAL" clId="{CECB9B14-E347-4975-81BF-76C0969707EB}" dt="2023-02-23T04:57:19.628" v="0" actId="47"/>
        <pc:sldMkLst>
          <pc:docMk/>
          <pc:sldMk cId="239209721" sldId="289"/>
        </pc:sldMkLst>
      </pc:sldChg>
      <pc:sldChg chg="del">
        <pc:chgData name="Bandyopadhyay, Rwitam" userId="384ca036-9392-41d8-94fc-a96f43318821" providerId="ADAL" clId="{CECB9B14-E347-4975-81BF-76C0969707EB}" dt="2023-02-23T04:57:19.628" v="0" actId="47"/>
        <pc:sldMkLst>
          <pc:docMk/>
          <pc:sldMk cId="3548736052" sldId="290"/>
        </pc:sldMkLst>
      </pc:sldChg>
      <pc:sldChg chg="del">
        <pc:chgData name="Bandyopadhyay, Rwitam" userId="384ca036-9392-41d8-94fc-a96f43318821" providerId="ADAL" clId="{CECB9B14-E347-4975-81BF-76C0969707EB}" dt="2023-02-23T04:57:19.628" v="0" actId="47"/>
        <pc:sldMkLst>
          <pc:docMk/>
          <pc:sldMk cId="1894979827" sldId="291"/>
        </pc:sldMkLst>
      </pc:sldChg>
      <pc:sldChg chg="del">
        <pc:chgData name="Bandyopadhyay, Rwitam" userId="384ca036-9392-41d8-94fc-a96f43318821" providerId="ADAL" clId="{CECB9B14-E347-4975-81BF-76C0969707EB}" dt="2023-02-23T04:57:19.628" v="0" actId="47"/>
        <pc:sldMkLst>
          <pc:docMk/>
          <pc:sldMk cId="1360314023" sldId="292"/>
        </pc:sldMkLst>
      </pc:sldChg>
      <pc:sldChg chg="del">
        <pc:chgData name="Bandyopadhyay, Rwitam" userId="384ca036-9392-41d8-94fc-a96f43318821" providerId="ADAL" clId="{CECB9B14-E347-4975-81BF-76C0969707EB}" dt="2023-02-23T04:57:19.628" v="0" actId="47"/>
        <pc:sldMkLst>
          <pc:docMk/>
          <pc:sldMk cId="346034512" sldId="293"/>
        </pc:sldMkLst>
      </pc:sldChg>
      <pc:sldChg chg="del">
        <pc:chgData name="Bandyopadhyay, Rwitam" userId="384ca036-9392-41d8-94fc-a96f43318821" providerId="ADAL" clId="{CECB9B14-E347-4975-81BF-76C0969707EB}" dt="2023-02-23T04:57:19.628" v="0" actId="47"/>
        <pc:sldMkLst>
          <pc:docMk/>
          <pc:sldMk cId="2160934109" sldId="294"/>
        </pc:sldMkLst>
      </pc:sldChg>
      <pc:sldChg chg="del">
        <pc:chgData name="Bandyopadhyay, Rwitam" userId="384ca036-9392-41d8-94fc-a96f43318821" providerId="ADAL" clId="{CECB9B14-E347-4975-81BF-76C0969707EB}" dt="2023-02-23T04:57:19.628" v="0" actId="47"/>
        <pc:sldMkLst>
          <pc:docMk/>
          <pc:sldMk cId="1625369041" sldId="295"/>
        </pc:sldMkLst>
      </pc:sldChg>
      <pc:sldChg chg="del">
        <pc:chgData name="Bandyopadhyay, Rwitam" userId="384ca036-9392-41d8-94fc-a96f43318821" providerId="ADAL" clId="{CECB9B14-E347-4975-81BF-76C0969707EB}" dt="2023-02-23T04:57:19.628" v="0" actId="47"/>
        <pc:sldMkLst>
          <pc:docMk/>
          <pc:sldMk cId="4255542670" sldId="296"/>
        </pc:sldMkLst>
      </pc:sldChg>
      <pc:sldChg chg="del">
        <pc:chgData name="Bandyopadhyay, Rwitam" userId="384ca036-9392-41d8-94fc-a96f43318821" providerId="ADAL" clId="{CECB9B14-E347-4975-81BF-76C0969707EB}" dt="2023-02-23T04:57:19.628" v="0" actId="47"/>
        <pc:sldMkLst>
          <pc:docMk/>
          <pc:sldMk cId="1553285822" sldId="297"/>
        </pc:sldMkLst>
      </pc:sldChg>
      <pc:sldChg chg="del">
        <pc:chgData name="Bandyopadhyay, Rwitam" userId="384ca036-9392-41d8-94fc-a96f43318821" providerId="ADAL" clId="{CECB9B14-E347-4975-81BF-76C0969707EB}" dt="2023-02-23T04:57:19.628" v="0" actId="47"/>
        <pc:sldMkLst>
          <pc:docMk/>
          <pc:sldMk cId="4099740748" sldId="298"/>
        </pc:sldMkLst>
      </pc:sldChg>
      <pc:sldChg chg="del">
        <pc:chgData name="Bandyopadhyay, Rwitam" userId="384ca036-9392-41d8-94fc-a96f43318821" providerId="ADAL" clId="{CECB9B14-E347-4975-81BF-76C0969707EB}" dt="2023-02-23T04:57:19.628" v="0" actId="47"/>
        <pc:sldMkLst>
          <pc:docMk/>
          <pc:sldMk cId="1492388051" sldId="300"/>
        </pc:sldMkLst>
      </pc:sldChg>
      <pc:sldChg chg="del">
        <pc:chgData name="Bandyopadhyay, Rwitam" userId="384ca036-9392-41d8-94fc-a96f43318821" providerId="ADAL" clId="{CECB9B14-E347-4975-81BF-76C0969707EB}" dt="2023-02-23T04:57:19.628" v="0" actId="47"/>
        <pc:sldMkLst>
          <pc:docMk/>
          <pc:sldMk cId="893531368" sldId="301"/>
        </pc:sldMkLst>
      </pc:sldChg>
      <pc:sldChg chg="del">
        <pc:chgData name="Bandyopadhyay, Rwitam" userId="384ca036-9392-41d8-94fc-a96f43318821" providerId="ADAL" clId="{CECB9B14-E347-4975-81BF-76C0969707EB}" dt="2023-02-23T04:57:19.628" v="0" actId="47"/>
        <pc:sldMkLst>
          <pc:docMk/>
          <pc:sldMk cId="246511389" sldId="302"/>
        </pc:sldMkLst>
      </pc:sldChg>
      <pc:sldChg chg="del">
        <pc:chgData name="Bandyopadhyay, Rwitam" userId="384ca036-9392-41d8-94fc-a96f43318821" providerId="ADAL" clId="{CECB9B14-E347-4975-81BF-76C0969707EB}" dt="2023-02-23T04:57:19.628" v="0" actId="47"/>
        <pc:sldMkLst>
          <pc:docMk/>
          <pc:sldMk cId="3156604771" sldId="303"/>
        </pc:sldMkLst>
      </pc:sldChg>
      <pc:sldChg chg="del">
        <pc:chgData name="Bandyopadhyay, Rwitam" userId="384ca036-9392-41d8-94fc-a96f43318821" providerId="ADAL" clId="{CECB9B14-E347-4975-81BF-76C0969707EB}" dt="2023-02-23T04:57:25.169" v="1" actId="47"/>
        <pc:sldMkLst>
          <pc:docMk/>
          <pc:sldMk cId="3217557518" sldId="304"/>
        </pc:sldMkLst>
      </pc:sldChg>
      <pc:sldChg chg="del">
        <pc:chgData name="Bandyopadhyay, Rwitam" userId="384ca036-9392-41d8-94fc-a96f43318821" providerId="ADAL" clId="{CECB9B14-E347-4975-81BF-76C0969707EB}" dt="2023-02-23T04:57:19.628" v="0" actId="47"/>
        <pc:sldMkLst>
          <pc:docMk/>
          <pc:sldMk cId="3556635952" sldId="305"/>
        </pc:sldMkLst>
      </pc:sldChg>
      <pc:sldChg chg="del">
        <pc:chgData name="Bandyopadhyay, Rwitam" userId="384ca036-9392-41d8-94fc-a96f43318821" providerId="ADAL" clId="{CECB9B14-E347-4975-81BF-76C0969707EB}" dt="2023-02-23T04:57:19.628" v="0" actId="47"/>
        <pc:sldMkLst>
          <pc:docMk/>
          <pc:sldMk cId="2140797227" sldId="306"/>
        </pc:sldMkLst>
      </pc:sldChg>
      <pc:sldChg chg="del">
        <pc:chgData name="Bandyopadhyay, Rwitam" userId="384ca036-9392-41d8-94fc-a96f43318821" providerId="ADAL" clId="{CECB9B14-E347-4975-81BF-76C0969707EB}" dt="2023-02-23T04:57:19.628" v="0" actId="47"/>
        <pc:sldMkLst>
          <pc:docMk/>
          <pc:sldMk cId="2079580101" sldId="307"/>
        </pc:sldMkLst>
      </pc:sldChg>
      <pc:sldChg chg="del">
        <pc:chgData name="Bandyopadhyay, Rwitam" userId="384ca036-9392-41d8-94fc-a96f43318821" providerId="ADAL" clId="{CECB9B14-E347-4975-81BF-76C0969707EB}" dt="2023-02-23T04:57:19.628" v="0" actId="47"/>
        <pc:sldMkLst>
          <pc:docMk/>
          <pc:sldMk cId="3355901735" sldId="308"/>
        </pc:sldMkLst>
      </pc:sldChg>
      <pc:sldChg chg="del">
        <pc:chgData name="Bandyopadhyay, Rwitam" userId="384ca036-9392-41d8-94fc-a96f43318821" providerId="ADAL" clId="{CECB9B14-E347-4975-81BF-76C0969707EB}" dt="2023-02-23T04:57:19.628" v="0" actId="47"/>
        <pc:sldMkLst>
          <pc:docMk/>
          <pc:sldMk cId="2744401954" sldId="309"/>
        </pc:sldMkLst>
      </pc:sldChg>
      <pc:sldChg chg="del">
        <pc:chgData name="Bandyopadhyay, Rwitam" userId="384ca036-9392-41d8-94fc-a96f43318821" providerId="ADAL" clId="{CECB9B14-E347-4975-81BF-76C0969707EB}" dt="2023-02-23T04:57:25.169" v="1" actId="47"/>
        <pc:sldMkLst>
          <pc:docMk/>
          <pc:sldMk cId="597385558" sldId="310"/>
        </pc:sldMkLst>
      </pc:sldChg>
      <pc:sldChg chg="del">
        <pc:chgData name="Bandyopadhyay, Rwitam" userId="384ca036-9392-41d8-94fc-a96f43318821" providerId="ADAL" clId="{CECB9B14-E347-4975-81BF-76C0969707EB}" dt="2023-02-23T04:57:25.169" v="1" actId="47"/>
        <pc:sldMkLst>
          <pc:docMk/>
          <pc:sldMk cId="1098310366" sldId="311"/>
        </pc:sldMkLst>
      </pc:sldChg>
      <pc:sldChg chg="del">
        <pc:chgData name="Bandyopadhyay, Rwitam" userId="384ca036-9392-41d8-94fc-a96f43318821" providerId="ADAL" clId="{CECB9B14-E347-4975-81BF-76C0969707EB}" dt="2023-02-23T04:57:25.169" v="1" actId="47"/>
        <pc:sldMkLst>
          <pc:docMk/>
          <pc:sldMk cId="3655157634" sldId="312"/>
        </pc:sldMkLst>
      </pc:sldChg>
      <pc:sldChg chg="del">
        <pc:chgData name="Bandyopadhyay, Rwitam" userId="384ca036-9392-41d8-94fc-a96f43318821" providerId="ADAL" clId="{CECB9B14-E347-4975-81BF-76C0969707EB}" dt="2023-02-23T04:57:25.169" v="1" actId="47"/>
        <pc:sldMkLst>
          <pc:docMk/>
          <pc:sldMk cId="1890612179" sldId="313"/>
        </pc:sldMkLst>
      </pc:sldChg>
      <pc:sldChg chg="del">
        <pc:chgData name="Bandyopadhyay, Rwitam" userId="384ca036-9392-41d8-94fc-a96f43318821" providerId="ADAL" clId="{CECB9B14-E347-4975-81BF-76C0969707EB}" dt="2023-02-23T04:57:25.169" v="1" actId="47"/>
        <pc:sldMkLst>
          <pc:docMk/>
          <pc:sldMk cId="2073898167" sldId="314"/>
        </pc:sldMkLst>
      </pc:sldChg>
      <pc:sldChg chg="del">
        <pc:chgData name="Bandyopadhyay, Rwitam" userId="384ca036-9392-41d8-94fc-a96f43318821" providerId="ADAL" clId="{CECB9B14-E347-4975-81BF-76C0969707EB}" dt="2023-02-23T04:57:25.169" v="1" actId="47"/>
        <pc:sldMkLst>
          <pc:docMk/>
          <pc:sldMk cId="1559262759" sldId="315"/>
        </pc:sldMkLst>
      </pc:sldChg>
      <pc:sldChg chg="del">
        <pc:chgData name="Bandyopadhyay, Rwitam" userId="384ca036-9392-41d8-94fc-a96f43318821" providerId="ADAL" clId="{CECB9B14-E347-4975-81BF-76C0969707EB}" dt="2023-02-23T04:57:25.169" v="1" actId="47"/>
        <pc:sldMkLst>
          <pc:docMk/>
          <pc:sldMk cId="3419618334" sldId="316"/>
        </pc:sldMkLst>
      </pc:sldChg>
      <pc:sldChg chg="del">
        <pc:chgData name="Bandyopadhyay, Rwitam" userId="384ca036-9392-41d8-94fc-a96f43318821" providerId="ADAL" clId="{CECB9B14-E347-4975-81BF-76C0969707EB}" dt="2023-02-23T04:57:25.169" v="1" actId="47"/>
        <pc:sldMkLst>
          <pc:docMk/>
          <pc:sldMk cId="2340700482" sldId="317"/>
        </pc:sldMkLst>
      </pc:sldChg>
      <pc:sldChg chg="del">
        <pc:chgData name="Bandyopadhyay, Rwitam" userId="384ca036-9392-41d8-94fc-a96f43318821" providerId="ADAL" clId="{CECB9B14-E347-4975-81BF-76C0969707EB}" dt="2023-02-23T04:57:19.628" v="0" actId="47"/>
        <pc:sldMkLst>
          <pc:docMk/>
          <pc:sldMk cId="2782895931" sldId="318"/>
        </pc:sldMkLst>
      </pc:sldChg>
      <pc:sldChg chg="del">
        <pc:chgData name="Bandyopadhyay, Rwitam" userId="384ca036-9392-41d8-94fc-a96f43318821" providerId="ADAL" clId="{CECB9B14-E347-4975-81BF-76C0969707EB}" dt="2023-02-23T04:57:19.628" v="0" actId="47"/>
        <pc:sldMkLst>
          <pc:docMk/>
          <pc:sldMk cId="3518772718" sldId="319"/>
        </pc:sldMkLst>
      </pc:sldChg>
      <pc:sldChg chg="del">
        <pc:chgData name="Bandyopadhyay, Rwitam" userId="384ca036-9392-41d8-94fc-a96f43318821" providerId="ADAL" clId="{CECB9B14-E347-4975-81BF-76C0969707EB}" dt="2023-02-23T04:57:19.628" v="0" actId="47"/>
        <pc:sldMkLst>
          <pc:docMk/>
          <pc:sldMk cId="725365028" sldId="320"/>
        </pc:sldMkLst>
      </pc:sldChg>
      <pc:sldChg chg="del">
        <pc:chgData name="Bandyopadhyay, Rwitam" userId="384ca036-9392-41d8-94fc-a96f43318821" providerId="ADAL" clId="{CECB9B14-E347-4975-81BF-76C0969707EB}" dt="2023-02-23T04:57:19.628" v="0" actId="47"/>
        <pc:sldMkLst>
          <pc:docMk/>
          <pc:sldMk cId="3698665184" sldId="321"/>
        </pc:sldMkLst>
      </pc:sldChg>
      <pc:sldChg chg="del">
        <pc:chgData name="Bandyopadhyay, Rwitam" userId="384ca036-9392-41d8-94fc-a96f43318821" providerId="ADAL" clId="{CECB9B14-E347-4975-81BF-76C0969707EB}" dt="2023-02-23T04:57:19.628" v="0" actId="47"/>
        <pc:sldMkLst>
          <pc:docMk/>
          <pc:sldMk cId="3746164384" sldId="322"/>
        </pc:sldMkLst>
      </pc:sldChg>
      <pc:sldChg chg="del">
        <pc:chgData name="Bandyopadhyay, Rwitam" userId="384ca036-9392-41d8-94fc-a96f43318821" providerId="ADAL" clId="{CECB9B14-E347-4975-81BF-76C0969707EB}" dt="2023-02-23T04:57:19.628" v="0" actId="47"/>
        <pc:sldMkLst>
          <pc:docMk/>
          <pc:sldMk cId="793451898" sldId="323"/>
        </pc:sldMkLst>
      </pc:sldChg>
      <pc:sldChg chg="del">
        <pc:chgData name="Bandyopadhyay, Rwitam" userId="384ca036-9392-41d8-94fc-a96f43318821" providerId="ADAL" clId="{CECB9B14-E347-4975-81BF-76C0969707EB}" dt="2023-02-23T04:57:19.628" v="0" actId="47"/>
        <pc:sldMkLst>
          <pc:docMk/>
          <pc:sldMk cId="1496801777" sldId="324"/>
        </pc:sldMkLst>
      </pc:sldChg>
      <pc:sldChg chg="del">
        <pc:chgData name="Bandyopadhyay, Rwitam" userId="384ca036-9392-41d8-94fc-a96f43318821" providerId="ADAL" clId="{CECB9B14-E347-4975-81BF-76C0969707EB}" dt="2023-02-23T04:57:19.628" v="0" actId="47"/>
        <pc:sldMkLst>
          <pc:docMk/>
          <pc:sldMk cId="2883552640" sldId="325"/>
        </pc:sldMkLst>
      </pc:sldChg>
      <pc:sldChg chg="del">
        <pc:chgData name="Bandyopadhyay, Rwitam" userId="384ca036-9392-41d8-94fc-a96f43318821" providerId="ADAL" clId="{CECB9B14-E347-4975-81BF-76C0969707EB}" dt="2023-02-23T04:57:25.169" v="1" actId="47"/>
        <pc:sldMkLst>
          <pc:docMk/>
          <pc:sldMk cId="1686949504" sldId="326"/>
        </pc:sldMkLst>
      </pc:sldChg>
      <pc:sldChg chg="del">
        <pc:chgData name="Bandyopadhyay, Rwitam" userId="384ca036-9392-41d8-94fc-a96f43318821" providerId="ADAL" clId="{CECB9B14-E347-4975-81BF-76C0969707EB}" dt="2023-02-23T04:57:19.628" v="0" actId="47"/>
        <pc:sldMkLst>
          <pc:docMk/>
          <pc:sldMk cId="733718281" sldId="327"/>
        </pc:sldMkLst>
      </pc:sldChg>
      <pc:sldChg chg="del">
        <pc:chgData name="Bandyopadhyay, Rwitam" userId="384ca036-9392-41d8-94fc-a96f43318821" providerId="ADAL" clId="{CECB9B14-E347-4975-81BF-76C0969707EB}" dt="2023-02-23T04:57:19.628" v="0" actId="47"/>
        <pc:sldMkLst>
          <pc:docMk/>
          <pc:sldMk cId="4035841972" sldId="328"/>
        </pc:sldMkLst>
      </pc:sldChg>
      <pc:sldChg chg="del">
        <pc:chgData name="Bandyopadhyay, Rwitam" userId="384ca036-9392-41d8-94fc-a96f43318821" providerId="ADAL" clId="{CECB9B14-E347-4975-81BF-76C0969707EB}" dt="2023-02-23T04:57:19.628" v="0" actId="47"/>
        <pc:sldMkLst>
          <pc:docMk/>
          <pc:sldMk cId="2743234058" sldId="329"/>
        </pc:sldMkLst>
      </pc:sldChg>
    </pc:docChg>
  </pc:docChgLst>
  <pc:docChgLst>
    <pc:chgData name="Pandey, Shubham" userId="S::pandey71@purdue.edu::910ecc56-24bf-4013-bc6b-b9d993b73f86" providerId="AD" clId="Web-{ED43194C-3DE7-6128-4E39-F3CF7FA9A6BB}"/>
    <pc:docChg chg="delSld modSld modSection">
      <pc:chgData name="Pandey, Shubham" userId="S::pandey71@purdue.edu::910ecc56-24bf-4013-bc6b-b9d993b73f86" providerId="AD" clId="Web-{ED43194C-3DE7-6128-4E39-F3CF7FA9A6BB}" dt="2023-04-17T03:34:30.720" v="9" actId="1076"/>
      <pc:docMkLst>
        <pc:docMk/>
      </pc:docMkLst>
      <pc:sldChg chg="addSp delSp modSp">
        <pc:chgData name="Pandey, Shubham" userId="S::pandey71@purdue.edu::910ecc56-24bf-4013-bc6b-b9d993b73f86" providerId="AD" clId="Web-{ED43194C-3DE7-6128-4E39-F3CF7FA9A6BB}" dt="2023-04-17T03:34:30.720" v="9" actId="1076"/>
        <pc:sldMkLst>
          <pc:docMk/>
          <pc:sldMk cId="2138744924" sldId="283"/>
        </pc:sldMkLst>
        <pc:spChg chg="del">
          <ac:chgData name="Pandey, Shubham" userId="S::pandey71@purdue.edu::910ecc56-24bf-4013-bc6b-b9d993b73f86" providerId="AD" clId="Web-{ED43194C-3DE7-6128-4E39-F3CF7FA9A6BB}" dt="2023-04-17T03:34:18.094" v="7"/>
          <ac:spMkLst>
            <pc:docMk/>
            <pc:sldMk cId="2138744924" sldId="283"/>
            <ac:spMk id="4" creationId="{E193D6B6-C8D6-43EB-ADF9-D21C1807B9BD}"/>
          </ac:spMkLst>
        </pc:spChg>
        <pc:spChg chg="add del mod">
          <ac:chgData name="Pandey, Shubham" userId="S::pandey71@purdue.edu::910ecc56-24bf-4013-bc6b-b9d993b73f86" providerId="AD" clId="Web-{ED43194C-3DE7-6128-4E39-F3CF7FA9A6BB}" dt="2023-04-17T03:34:23.532" v="8"/>
          <ac:spMkLst>
            <pc:docMk/>
            <pc:sldMk cId="2138744924" sldId="283"/>
            <ac:spMk id="116" creationId="{33D2D65F-27E4-B7C7-12A2-5B6B225D5593}"/>
          </ac:spMkLst>
        </pc:spChg>
        <pc:graphicFrameChg chg="mod modGraphic">
          <ac:chgData name="Pandey, Shubham" userId="S::pandey71@purdue.edu::910ecc56-24bf-4013-bc6b-b9d993b73f86" providerId="AD" clId="Web-{ED43194C-3DE7-6128-4E39-F3CF7FA9A6BB}" dt="2023-04-17T03:34:30.720" v="9" actId="1076"/>
          <ac:graphicFrameMkLst>
            <pc:docMk/>
            <pc:sldMk cId="2138744924" sldId="283"/>
            <ac:graphicFrameMk id="7" creationId="{BAE33F77-1DCB-C367-1F3A-4E5624B52D8A}"/>
          </ac:graphicFrameMkLst>
        </pc:graphicFrameChg>
      </pc:sldChg>
      <pc:sldChg chg="del">
        <pc:chgData name="Pandey, Shubham" userId="S::pandey71@purdue.edu::910ecc56-24bf-4013-bc6b-b9d993b73f86" providerId="AD" clId="Web-{ED43194C-3DE7-6128-4E39-F3CF7FA9A6BB}" dt="2023-04-17T03:29:49.384" v="0"/>
        <pc:sldMkLst>
          <pc:docMk/>
          <pc:sldMk cId="3531744285" sldId="340"/>
        </pc:sldMkLst>
      </pc:sldChg>
    </pc:docChg>
  </pc:docChgLst>
  <pc:docChgLst>
    <pc:chgData name="Pandey, Shubham" userId="S::pandey71@purdue.edu::910ecc56-24bf-4013-bc6b-b9d993b73f86" providerId="AD" clId="Web-{ED3A90F4-8344-3979-976F-CCD0324F7C42}"/>
    <pc:docChg chg="modSld">
      <pc:chgData name="Pandey, Shubham" userId="S::pandey71@purdue.edu::910ecc56-24bf-4013-bc6b-b9d993b73f86" providerId="AD" clId="Web-{ED3A90F4-8344-3979-976F-CCD0324F7C42}" dt="2023-04-17T02:13:45.999" v="138" actId="1076"/>
      <pc:docMkLst>
        <pc:docMk/>
      </pc:docMkLst>
      <pc:sldChg chg="modSp">
        <pc:chgData name="Pandey, Shubham" userId="S::pandey71@purdue.edu::910ecc56-24bf-4013-bc6b-b9d993b73f86" providerId="AD" clId="Web-{ED3A90F4-8344-3979-976F-CCD0324F7C42}" dt="2023-04-17T02:13:45.999" v="138" actId="1076"/>
        <pc:sldMkLst>
          <pc:docMk/>
          <pc:sldMk cId="2138744924" sldId="283"/>
        </pc:sldMkLst>
        <pc:graphicFrameChg chg="mod modGraphic">
          <ac:chgData name="Pandey, Shubham" userId="S::pandey71@purdue.edu::910ecc56-24bf-4013-bc6b-b9d993b73f86" providerId="AD" clId="Web-{ED3A90F4-8344-3979-976F-CCD0324F7C42}" dt="2023-04-17T02:13:45.999" v="138" actId="1076"/>
          <ac:graphicFrameMkLst>
            <pc:docMk/>
            <pc:sldMk cId="2138744924" sldId="283"/>
            <ac:graphicFrameMk id="7" creationId="{BAE33F77-1DCB-C367-1F3A-4E5624B52D8A}"/>
          </ac:graphicFrameMkLst>
        </pc:graphicFrameChg>
      </pc:sldChg>
    </pc:docChg>
  </pc:docChgLst>
  <pc:docChgLst>
    <pc:chgData name="Pandey, Shubham" userId="S::pandey71@purdue.edu::910ecc56-24bf-4013-bc6b-b9d993b73f86" providerId="AD" clId="Web-{18B27394-4C83-1C07-9B90-3E1296D57066}"/>
    <pc:docChg chg="delSld modSld modSection">
      <pc:chgData name="Pandey, Shubham" userId="S::pandey71@purdue.edu::910ecc56-24bf-4013-bc6b-b9d993b73f86" providerId="AD" clId="Web-{18B27394-4C83-1C07-9B90-3E1296D57066}" dt="2023-03-27T18:02:22.345" v="355"/>
      <pc:docMkLst>
        <pc:docMk/>
      </pc:docMkLst>
      <pc:sldChg chg="del">
        <pc:chgData name="Pandey, Shubham" userId="S::pandey71@purdue.edu::910ecc56-24bf-4013-bc6b-b9d993b73f86" providerId="AD" clId="Web-{18B27394-4C83-1C07-9B90-3E1296D57066}" dt="2023-03-27T14:39:16.182" v="268"/>
        <pc:sldMkLst>
          <pc:docMk/>
          <pc:sldMk cId="2138744924" sldId="283"/>
        </pc:sldMkLst>
      </pc:sldChg>
      <pc:sldChg chg="modSp">
        <pc:chgData name="Pandey, Shubham" userId="S::pandey71@purdue.edu::910ecc56-24bf-4013-bc6b-b9d993b73f86" providerId="AD" clId="Web-{18B27394-4C83-1C07-9B90-3E1296D57066}" dt="2023-03-27T14:39:26.167" v="273" actId="20577"/>
        <pc:sldMkLst>
          <pc:docMk/>
          <pc:sldMk cId="1885007205" sldId="284"/>
        </pc:sldMkLst>
        <pc:spChg chg="mod">
          <ac:chgData name="Pandey, Shubham" userId="S::pandey71@purdue.edu::910ecc56-24bf-4013-bc6b-b9d993b73f86" providerId="AD" clId="Web-{18B27394-4C83-1C07-9B90-3E1296D57066}" dt="2023-03-27T14:39:26.167" v="273" actId="20577"/>
          <ac:spMkLst>
            <pc:docMk/>
            <pc:sldMk cId="1885007205" sldId="284"/>
            <ac:spMk id="3" creationId="{1AD992F9-30A9-E64B-A6C3-8EE29DCD6203}"/>
          </ac:spMkLst>
        </pc:spChg>
      </pc:sldChg>
      <pc:sldChg chg="modNotes">
        <pc:chgData name="Pandey, Shubham" userId="S::pandey71@purdue.edu::910ecc56-24bf-4013-bc6b-b9d993b73f86" providerId="AD" clId="Web-{18B27394-4C83-1C07-9B90-3E1296D57066}" dt="2023-03-27T15:29:31.158" v="292"/>
        <pc:sldMkLst>
          <pc:docMk/>
          <pc:sldMk cId="2831854034" sldId="291"/>
        </pc:sldMkLst>
      </pc:sldChg>
      <pc:sldChg chg="modNotes">
        <pc:chgData name="Pandey, Shubham" userId="S::pandey71@purdue.edu::910ecc56-24bf-4013-bc6b-b9d993b73f86" providerId="AD" clId="Web-{18B27394-4C83-1C07-9B90-3E1296D57066}" dt="2023-03-27T16:03:31.689" v="352"/>
        <pc:sldMkLst>
          <pc:docMk/>
          <pc:sldMk cId="641747337" sldId="295"/>
        </pc:sldMkLst>
      </pc:sldChg>
      <pc:sldChg chg="modNotes">
        <pc:chgData name="Pandey, Shubham" userId="S::pandey71@purdue.edu::910ecc56-24bf-4013-bc6b-b9d993b73f86" providerId="AD" clId="Web-{18B27394-4C83-1C07-9B90-3E1296D57066}" dt="2023-03-27T18:02:22.345" v="355"/>
        <pc:sldMkLst>
          <pc:docMk/>
          <pc:sldMk cId="2825869660" sldId="301"/>
        </pc:sldMkLst>
      </pc:sldChg>
      <pc:sldChg chg="modNotes">
        <pc:chgData name="Pandey, Shubham" userId="S::pandey71@purdue.edu::910ecc56-24bf-4013-bc6b-b9d993b73f86" providerId="AD" clId="Web-{18B27394-4C83-1C07-9B90-3E1296D57066}" dt="2023-03-27T14:20:31.307" v="107"/>
        <pc:sldMkLst>
          <pc:docMk/>
          <pc:sldMk cId="2618531677" sldId="307"/>
        </pc:sldMkLst>
      </pc:sldChg>
      <pc:sldChg chg="modNotes">
        <pc:chgData name="Pandey, Shubham" userId="S::pandey71@purdue.edu::910ecc56-24bf-4013-bc6b-b9d993b73f86" providerId="AD" clId="Web-{18B27394-4C83-1C07-9B90-3E1296D57066}" dt="2023-03-27T14:37:44.461" v="267"/>
        <pc:sldMkLst>
          <pc:docMk/>
          <pc:sldMk cId="1814030954" sldId="330"/>
        </pc:sldMkLst>
      </pc:sldChg>
      <pc:sldChg chg="modNotes">
        <pc:chgData name="Pandey, Shubham" userId="S::pandey71@purdue.edu::910ecc56-24bf-4013-bc6b-b9d993b73f86" providerId="AD" clId="Web-{18B27394-4C83-1C07-9B90-3E1296D57066}" dt="2023-03-27T13:54:35.390" v="62"/>
        <pc:sldMkLst>
          <pc:docMk/>
          <pc:sldMk cId="1776625117" sldId="332"/>
        </pc:sldMkLst>
      </pc:sldChg>
      <pc:sldChg chg="modNotes">
        <pc:chgData name="Pandey, Shubham" userId="S::pandey71@purdue.edu::910ecc56-24bf-4013-bc6b-b9d993b73f86" providerId="AD" clId="Web-{18B27394-4C83-1C07-9B90-3E1296D57066}" dt="2023-03-27T14:31:26.388" v="265"/>
        <pc:sldMkLst>
          <pc:docMk/>
          <pc:sldMk cId="3378409167" sldId="333"/>
        </pc:sldMkLst>
      </pc:sldChg>
    </pc:docChg>
  </pc:docChgLst>
  <pc:docChgLst>
    <pc:chgData name="Vemula, Satya Sai Bharath" userId="S::vsatyasa@purdue.edu::30b30e1c-8f03-480b-b8ea-4431440b0c82" providerId="AD" clId="Web-{A96AED47-D055-E4FB-57BC-35D896A8E16F}"/>
    <pc:docChg chg="addSld delSld modSld sldOrd">
      <pc:chgData name="Vemula, Satya Sai Bharath" userId="S::vsatyasa@purdue.edu::30b30e1c-8f03-480b-b8ea-4431440b0c82" providerId="AD" clId="Web-{A96AED47-D055-E4FB-57BC-35D896A8E16F}" dt="2023-03-23T02:47:04.311" v="167" actId="14100"/>
      <pc:docMkLst>
        <pc:docMk/>
      </pc:docMkLst>
      <pc:sldChg chg="modSp add replId">
        <pc:chgData name="Vemula, Satya Sai Bharath" userId="S::vsatyasa@purdue.edu::30b30e1c-8f03-480b-b8ea-4431440b0c82" providerId="AD" clId="Web-{A96AED47-D055-E4FB-57BC-35D896A8E16F}" dt="2023-03-23T02:07:29.874" v="10" actId="20577"/>
        <pc:sldMkLst>
          <pc:docMk/>
          <pc:sldMk cId="3903871611" sldId="293"/>
        </pc:sldMkLst>
        <pc:spChg chg="mod">
          <ac:chgData name="Vemula, Satya Sai Bharath" userId="S::vsatyasa@purdue.edu::30b30e1c-8f03-480b-b8ea-4431440b0c82" providerId="AD" clId="Web-{A96AED47-D055-E4FB-57BC-35D896A8E16F}" dt="2023-03-23T02:07:21.952" v="3" actId="20577"/>
          <ac:spMkLst>
            <pc:docMk/>
            <pc:sldMk cId="3903871611" sldId="293"/>
            <ac:spMk id="2" creationId="{F5FE40C7-BC0B-F34A-A2BE-61620CFD36AF}"/>
          </ac:spMkLst>
        </pc:spChg>
        <pc:spChg chg="mod">
          <ac:chgData name="Vemula, Satya Sai Bharath" userId="S::vsatyasa@purdue.edu::30b30e1c-8f03-480b-b8ea-4431440b0c82" providerId="AD" clId="Web-{A96AED47-D055-E4FB-57BC-35D896A8E16F}" dt="2023-03-23T02:07:29.874" v="10" actId="20577"/>
          <ac:spMkLst>
            <pc:docMk/>
            <pc:sldMk cId="3903871611" sldId="293"/>
            <ac:spMk id="4" creationId="{D088CA72-1360-7448-905E-7ABEEE54361F}"/>
          </ac:spMkLst>
        </pc:spChg>
      </pc:sldChg>
      <pc:sldChg chg="delSp modSp add replId">
        <pc:chgData name="Vemula, Satya Sai Bharath" userId="S::vsatyasa@purdue.edu::30b30e1c-8f03-480b-b8ea-4431440b0c82" providerId="AD" clId="Web-{A96AED47-D055-E4FB-57BC-35D896A8E16F}" dt="2023-03-23T02:30:54.341" v="36" actId="20577"/>
        <pc:sldMkLst>
          <pc:docMk/>
          <pc:sldMk cId="618709" sldId="296"/>
        </pc:sldMkLst>
        <pc:spChg chg="mod">
          <ac:chgData name="Vemula, Satya Sai Bharath" userId="S::vsatyasa@purdue.edu::30b30e1c-8f03-480b-b8ea-4431440b0c82" providerId="AD" clId="Web-{A96AED47-D055-E4FB-57BC-35D896A8E16F}" dt="2023-03-23T02:30:54.341" v="36" actId="20577"/>
          <ac:spMkLst>
            <pc:docMk/>
            <pc:sldMk cId="618709" sldId="296"/>
            <ac:spMk id="2" creationId="{157B785B-7419-6444-8F7C-456DADFC9CDE}"/>
          </ac:spMkLst>
        </pc:spChg>
        <pc:spChg chg="del">
          <ac:chgData name="Vemula, Satya Sai Bharath" userId="S::vsatyasa@purdue.edu::30b30e1c-8f03-480b-b8ea-4431440b0c82" providerId="AD" clId="Web-{A96AED47-D055-E4FB-57BC-35D896A8E16F}" dt="2023-03-23T02:30:28.403" v="18"/>
          <ac:spMkLst>
            <pc:docMk/>
            <pc:sldMk cId="618709" sldId="296"/>
            <ac:spMk id="36" creationId="{5A4F8029-87D3-0FBC-4E7E-F68593515693}"/>
          </ac:spMkLst>
        </pc:spChg>
        <pc:spChg chg="del">
          <ac:chgData name="Vemula, Satya Sai Bharath" userId="S::vsatyasa@purdue.edu::30b30e1c-8f03-480b-b8ea-4431440b0c82" providerId="AD" clId="Web-{A96AED47-D055-E4FB-57BC-35D896A8E16F}" dt="2023-03-23T02:30:37.340" v="22"/>
          <ac:spMkLst>
            <pc:docMk/>
            <pc:sldMk cId="618709" sldId="296"/>
            <ac:spMk id="37" creationId="{9A259943-346B-BE66-C916-71C473B4871E}"/>
          </ac:spMkLst>
        </pc:spChg>
        <pc:grpChg chg="del">
          <ac:chgData name="Vemula, Satya Sai Bharath" userId="S::vsatyasa@purdue.edu::30b30e1c-8f03-480b-b8ea-4431440b0c82" providerId="AD" clId="Web-{A96AED47-D055-E4FB-57BC-35D896A8E16F}" dt="2023-03-23T02:30:45.622" v="25"/>
          <ac:grpSpMkLst>
            <pc:docMk/>
            <pc:sldMk cId="618709" sldId="296"/>
            <ac:grpSpMk id="12" creationId="{FBDB8800-957F-A11C-CA59-621C68D58A24}"/>
          </ac:grpSpMkLst>
        </pc:grpChg>
        <pc:grpChg chg="del">
          <ac:chgData name="Vemula, Satya Sai Bharath" userId="S::vsatyasa@purdue.edu::30b30e1c-8f03-480b-b8ea-4431440b0c82" providerId="AD" clId="Web-{A96AED47-D055-E4FB-57BC-35D896A8E16F}" dt="2023-03-23T02:30:28.403" v="21"/>
          <ac:grpSpMkLst>
            <pc:docMk/>
            <pc:sldMk cId="618709" sldId="296"/>
            <ac:grpSpMk id="16" creationId="{6B508D38-881C-899E-5AFD-51099016EAD8}"/>
          </ac:grpSpMkLst>
        </pc:grpChg>
        <pc:grpChg chg="del">
          <ac:chgData name="Vemula, Satya Sai Bharath" userId="S::vsatyasa@purdue.edu::30b30e1c-8f03-480b-b8ea-4431440b0c82" providerId="AD" clId="Web-{A96AED47-D055-E4FB-57BC-35D896A8E16F}" dt="2023-03-23T02:30:28.403" v="20"/>
          <ac:grpSpMkLst>
            <pc:docMk/>
            <pc:sldMk cId="618709" sldId="296"/>
            <ac:grpSpMk id="21" creationId="{AEAE044C-3BF0-F5B3-C5F5-995CDB72A94A}"/>
          </ac:grpSpMkLst>
        </pc:grpChg>
        <pc:grpChg chg="del">
          <ac:chgData name="Vemula, Satya Sai Bharath" userId="S::vsatyasa@purdue.edu::30b30e1c-8f03-480b-b8ea-4431440b0c82" providerId="AD" clId="Web-{A96AED47-D055-E4FB-57BC-35D896A8E16F}" dt="2023-03-23T02:30:28.403" v="19"/>
          <ac:grpSpMkLst>
            <pc:docMk/>
            <pc:sldMk cId="618709" sldId="296"/>
            <ac:grpSpMk id="26" creationId="{6AE086EE-8478-F07B-D56F-2DCACA6B31C5}"/>
          </ac:grpSpMkLst>
        </pc:grpChg>
        <pc:grpChg chg="del">
          <ac:chgData name="Vemula, Satya Sai Bharath" userId="S::vsatyasa@purdue.edu::30b30e1c-8f03-480b-b8ea-4431440b0c82" providerId="AD" clId="Web-{A96AED47-D055-E4FB-57BC-35D896A8E16F}" dt="2023-03-23T02:30:39.872" v="23"/>
          <ac:grpSpMkLst>
            <pc:docMk/>
            <pc:sldMk cId="618709" sldId="296"/>
            <ac:grpSpMk id="31" creationId="{E8448054-697C-D4A3-2EBA-4554262E7104}"/>
          </ac:grpSpMkLst>
        </pc:grpChg>
        <pc:grpChg chg="del">
          <ac:chgData name="Vemula, Satya Sai Bharath" userId="S::vsatyasa@purdue.edu::30b30e1c-8f03-480b-b8ea-4431440b0c82" providerId="AD" clId="Web-{A96AED47-D055-E4FB-57BC-35D896A8E16F}" dt="2023-03-23T02:30:24.606" v="17"/>
          <ac:grpSpMkLst>
            <pc:docMk/>
            <pc:sldMk cId="618709" sldId="296"/>
            <ac:grpSpMk id="38" creationId="{D5230638-8A9B-D9CC-8D75-A92BA713F155}"/>
          </ac:grpSpMkLst>
        </pc:grpChg>
        <pc:grpChg chg="del">
          <ac:chgData name="Vemula, Satya Sai Bharath" userId="S::vsatyasa@purdue.edu::30b30e1c-8f03-480b-b8ea-4431440b0c82" providerId="AD" clId="Web-{A96AED47-D055-E4FB-57BC-35D896A8E16F}" dt="2023-03-23T02:30:24.606" v="16"/>
          <ac:grpSpMkLst>
            <pc:docMk/>
            <pc:sldMk cId="618709" sldId="296"/>
            <ac:grpSpMk id="43" creationId="{2A4805BE-2205-9838-C755-ACE961D4A949}"/>
          </ac:grpSpMkLst>
        </pc:grpChg>
        <pc:grpChg chg="del">
          <ac:chgData name="Vemula, Satya Sai Bharath" userId="S::vsatyasa@purdue.edu::30b30e1c-8f03-480b-b8ea-4431440b0c82" providerId="AD" clId="Web-{A96AED47-D055-E4FB-57BC-35D896A8E16F}" dt="2023-03-23T02:30:24.606" v="15"/>
          <ac:grpSpMkLst>
            <pc:docMk/>
            <pc:sldMk cId="618709" sldId="296"/>
            <ac:grpSpMk id="48" creationId="{1C7CEE55-7DAB-097D-C182-927CDF75C149}"/>
          </ac:grpSpMkLst>
        </pc:grpChg>
        <pc:grpChg chg="del">
          <ac:chgData name="Vemula, Satya Sai Bharath" userId="S::vsatyasa@purdue.edu::30b30e1c-8f03-480b-b8ea-4431440b0c82" providerId="AD" clId="Web-{A96AED47-D055-E4FB-57BC-35D896A8E16F}" dt="2023-03-23T02:30:24.606" v="14"/>
          <ac:grpSpMkLst>
            <pc:docMk/>
            <pc:sldMk cId="618709" sldId="296"/>
            <ac:grpSpMk id="53" creationId="{287BD2B2-9725-3CAE-D830-AE54AAF89037}"/>
          </ac:grpSpMkLst>
        </pc:grpChg>
        <pc:grpChg chg="del">
          <ac:chgData name="Vemula, Satya Sai Bharath" userId="S::vsatyasa@purdue.edu::30b30e1c-8f03-480b-b8ea-4431440b0c82" providerId="AD" clId="Web-{A96AED47-D055-E4FB-57BC-35D896A8E16F}" dt="2023-03-23T02:30:42.934" v="24"/>
          <ac:grpSpMkLst>
            <pc:docMk/>
            <pc:sldMk cId="618709" sldId="296"/>
            <ac:grpSpMk id="58" creationId="{2BF5CD66-01C4-5877-8AA1-33CC2E8CE814}"/>
          </ac:grpSpMkLst>
        </pc:grpChg>
      </pc:sldChg>
      <pc:sldChg chg="new del">
        <pc:chgData name="Vemula, Satya Sai Bharath" userId="S::vsatyasa@purdue.edu::30b30e1c-8f03-480b-b8ea-4431440b0c82" providerId="AD" clId="Web-{A96AED47-D055-E4FB-57BC-35D896A8E16F}" dt="2023-03-23T02:30:09.840" v="12"/>
        <pc:sldMkLst>
          <pc:docMk/>
          <pc:sldMk cId="710403622" sldId="296"/>
        </pc:sldMkLst>
      </pc:sldChg>
      <pc:sldChg chg="new del">
        <pc:chgData name="Vemula, Satya Sai Bharath" userId="S::vsatyasa@purdue.edu::30b30e1c-8f03-480b-b8ea-4431440b0c82" providerId="AD" clId="Web-{A96AED47-D055-E4FB-57BC-35D896A8E16F}" dt="2023-03-23T02:31:01.747" v="38"/>
        <pc:sldMkLst>
          <pc:docMk/>
          <pc:sldMk cId="2600869162" sldId="297"/>
        </pc:sldMkLst>
      </pc:sldChg>
      <pc:sldChg chg="modSp add replId">
        <pc:chgData name="Vemula, Satya Sai Bharath" userId="S::vsatyasa@purdue.edu::30b30e1c-8f03-480b-b8ea-4431440b0c82" providerId="AD" clId="Web-{A96AED47-D055-E4FB-57BC-35D896A8E16F}" dt="2023-03-23T02:31:23.122" v="50" actId="20577"/>
        <pc:sldMkLst>
          <pc:docMk/>
          <pc:sldMk cId="2990757710" sldId="297"/>
        </pc:sldMkLst>
        <pc:spChg chg="mod">
          <ac:chgData name="Vemula, Satya Sai Bharath" userId="S::vsatyasa@purdue.edu::30b30e1c-8f03-480b-b8ea-4431440b0c82" providerId="AD" clId="Web-{A96AED47-D055-E4FB-57BC-35D896A8E16F}" dt="2023-03-23T02:31:23.122" v="50" actId="20577"/>
          <ac:spMkLst>
            <pc:docMk/>
            <pc:sldMk cId="2990757710" sldId="297"/>
            <ac:spMk id="4" creationId="{D9E260A4-D036-1D77-F265-4708B8677806}"/>
          </ac:spMkLst>
        </pc:spChg>
      </pc:sldChg>
      <pc:sldChg chg="modSp add replId">
        <pc:chgData name="Vemula, Satya Sai Bharath" userId="S::vsatyasa@purdue.edu::30b30e1c-8f03-480b-b8ea-4431440b0c82" providerId="AD" clId="Web-{A96AED47-D055-E4FB-57BC-35D896A8E16F}" dt="2023-03-23T02:32:58.109" v="58" actId="20577"/>
        <pc:sldMkLst>
          <pc:docMk/>
          <pc:sldMk cId="3335012161" sldId="298"/>
        </pc:sldMkLst>
        <pc:spChg chg="mod">
          <ac:chgData name="Vemula, Satya Sai Bharath" userId="S::vsatyasa@purdue.edu::30b30e1c-8f03-480b-b8ea-4431440b0c82" providerId="AD" clId="Web-{A96AED47-D055-E4FB-57BC-35D896A8E16F}" dt="2023-03-23T02:32:58.109" v="58" actId="20577"/>
          <ac:spMkLst>
            <pc:docMk/>
            <pc:sldMk cId="3335012161" sldId="298"/>
            <ac:spMk id="4" creationId="{D9E260A4-D036-1D77-F265-4708B8677806}"/>
          </ac:spMkLst>
        </pc:spChg>
      </pc:sldChg>
      <pc:sldChg chg="new del">
        <pc:chgData name="Vemula, Satya Sai Bharath" userId="S::vsatyasa@purdue.edu::30b30e1c-8f03-480b-b8ea-4431440b0c82" providerId="AD" clId="Web-{A96AED47-D055-E4FB-57BC-35D896A8E16F}" dt="2023-03-23T02:33:11.234" v="60"/>
        <pc:sldMkLst>
          <pc:docMk/>
          <pc:sldMk cId="863367837" sldId="299"/>
        </pc:sldMkLst>
      </pc:sldChg>
      <pc:sldChg chg="new del">
        <pc:chgData name="Vemula, Satya Sai Bharath" userId="S::vsatyasa@purdue.edu::30b30e1c-8f03-480b-b8ea-4431440b0c82" providerId="AD" clId="Web-{A96AED47-D055-E4FB-57BC-35D896A8E16F}" dt="2023-03-23T02:33:46.922" v="62"/>
        <pc:sldMkLst>
          <pc:docMk/>
          <pc:sldMk cId="2518522899" sldId="299"/>
        </pc:sldMkLst>
      </pc:sldChg>
      <pc:sldChg chg="modSp add replId">
        <pc:chgData name="Vemula, Satya Sai Bharath" userId="S::vsatyasa@purdue.edu::30b30e1c-8f03-480b-b8ea-4431440b0c82" providerId="AD" clId="Web-{A96AED47-D055-E4FB-57BC-35D896A8E16F}" dt="2023-03-23T02:36:15.690" v="73" actId="20577"/>
        <pc:sldMkLst>
          <pc:docMk/>
          <pc:sldMk cId="4126808275" sldId="299"/>
        </pc:sldMkLst>
        <pc:spChg chg="mod">
          <ac:chgData name="Vemula, Satya Sai Bharath" userId="S::vsatyasa@purdue.edu::30b30e1c-8f03-480b-b8ea-4431440b0c82" providerId="AD" clId="Web-{A96AED47-D055-E4FB-57BC-35D896A8E16F}" dt="2023-03-23T02:36:15.690" v="73" actId="20577"/>
          <ac:spMkLst>
            <pc:docMk/>
            <pc:sldMk cId="4126808275" sldId="299"/>
            <ac:spMk id="4" creationId="{D9E260A4-D036-1D77-F265-4708B8677806}"/>
          </ac:spMkLst>
        </pc:spChg>
      </pc:sldChg>
      <pc:sldChg chg="modSp add replId">
        <pc:chgData name="Vemula, Satya Sai Bharath" userId="S::vsatyasa@purdue.edu::30b30e1c-8f03-480b-b8ea-4431440b0c82" providerId="AD" clId="Web-{A96AED47-D055-E4FB-57BC-35D896A8E16F}" dt="2023-03-23T02:36:27.378" v="83" actId="20577"/>
        <pc:sldMkLst>
          <pc:docMk/>
          <pc:sldMk cId="779235387" sldId="300"/>
        </pc:sldMkLst>
        <pc:spChg chg="mod">
          <ac:chgData name="Vemula, Satya Sai Bharath" userId="S::vsatyasa@purdue.edu::30b30e1c-8f03-480b-b8ea-4431440b0c82" providerId="AD" clId="Web-{A96AED47-D055-E4FB-57BC-35D896A8E16F}" dt="2023-03-23T02:36:27.378" v="83" actId="20577"/>
          <ac:spMkLst>
            <pc:docMk/>
            <pc:sldMk cId="779235387" sldId="300"/>
            <ac:spMk id="4" creationId="{D9E260A4-D036-1D77-F265-4708B8677806}"/>
          </ac:spMkLst>
        </pc:spChg>
      </pc:sldChg>
      <pc:sldChg chg="new del">
        <pc:chgData name="Vemula, Satya Sai Bharath" userId="S::vsatyasa@purdue.edu::30b30e1c-8f03-480b-b8ea-4431440b0c82" providerId="AD" clId="Web-{A96AED47-D055-E4FB-57BC-35D896A8E16F}" dt="2023-03-23T02:42:28.963" v="85"/>
        <pc:sldMkLst>
          <pc:docMk/>
          <pc:sldMk cId="320721159" sldId="302"/>
        </pc:sldMkLst>
      </pc:sldChg>
      <pc:sldChg chg="new del">
        <pc:chgData name="Vemula, Satya Sai Bharath" userId="S::vsatyasa@purdue.edu::30b30e1c-8f03-480b-b8ea-4431440b0c82" providerId="AD" clId="Web-{A96AED47-D055-E4FB-57BC-35D896A8E16F}" dt="2023-03-23T02:42:35.197" v="87"/>
        <pc:sldMkLst>
          <pc:docMk/>
          <pc:sldMk cId="1895691175" sldId="302"/>
        </pc:sldMkLst>
      </pc:sldChg>
      <pc:sldChg chg="modSp add replId">
        <pc:chgData name="Vemula, Satya Sai Bharath" userId="S::vsatyasa@purdue.edu::30b30e1c-8f03-480b-b8ea-4431440b0c82" providerId="AD" clId="Web-{A96AED47-D055-E4FB-57BC-35D896A8E16F}" dt="2023-03-23T02:45:58.920" v="118" actId="14100"/>
        <pc:sldMkLst>
          <pc:docMk/>
          <pc:sldMk cId="826844400" sldId="304"/>
        </pc:sldMkLst>
        <pc:spChg chg="mod">
          <ac:chgData name="Vemula, Satya Sai Bharath" userId="S::vsatyasa@purdue.edu::30b30e1c-8f03-480b-b8ea-4431440b0c82" providerId="AD" clId="Web-{A96AED47-D055-E4FB-57BC-35D896A8E16F}" dt="2023-03-23T02:45:58.920" v="118" actId="14100"/>
          <ac:spMkLst>
            <pc:docMk/>
            <pc:sldMk cId="826844400" sldId="304"/>
            <ac:spMk id="4" creationId="{D9E260A4-D036-1D77-F265-4708B8677806}"/>
          </ac:spMkLst>
        </pc:spChg>
      </pc:sldChg>
      <pc:sldChg chg="modSp add replId">
        <pc:chgData name="Vemula, Satya Sai Bharath" userId="S::vsatyasa@purdue.edu::30b30e1c-8f03-480b-b8ea-4431440b0c82" providerId="AD" clId="Web-{A96AED47-D055-E4FB-57BC-35D896A8E16F}" dt="2023-03-23T02:46:07.295" v="123" actId="20577"/>
        <pc:sldMkLst>
          <pc:docMk/>
          <pc:sldMk cId="552993151" sldId="305"/>
        </pc:sldMkLst>
        <pc:spChg chg="mod">
          <ac:chgData name="Vemula, Satya Sai Bharath" userId="S::vsatyasa@purdue.edu::30b30e1c-8f03-480b-b8ea-4431440b0c82" providerId="AD" clId="Web-{A96AED47-D055-E4FB-57BC-35D896A8E16F}" dt="2023-03-23T02:46:07.295" v="123" actId="20577"/>
          <ac:spMkLst>
            <pc:docMk/>
            <pc:sldMk cId="552993151" sldId="305"/>
            <ac:spMk id="4" creationId="{D9E260A4-D036-1D77-F265-4708B8677806}"/>
          </ac:spMkLst>
        </pc:spChg>
      </pc:sldChg>
      <pc:sldChg chg="modSp add ord replId">
        <pc:chgData name="Vemula, Satya Sai Bharath" userId="S::vsatyasa@purdue.edu::30b30e1c-8f03-480b-b8ea-4431440b0c82" providerId="AD" clId="Web-{A96AED47-D055-E4FB-57BC-35D896A8E16F}" dt="2023-03-23T02:47:04.311" v="167" actId="14100"/>
        <pc:sldMkLst>
          <pc:docMk/>
          <pc:sldMk cId="1364585941" sldId="306"/>
        </pc:sldMkLst>
        <pc:spChg chg="mod">
          <ac:chgData name="Vemula, Satya Sai Bharath" userId="S::vsatyasa@purdue.edu::30b30e1c-8f03-480b-b8ea-4431440b0c82" providerId="AD" clId="Web-{A96AED47-D055-E4FB-57BC-35D896A8E16F}" dt="2023-03-23T02:47:04.311" v="167" actId="14100"/>
          <ac:spMkLst>
            <pc:docMk/>
            <pc:sldMk cId="1364585941" sldId="306"/>
            <ac:spMk id="4" creationId="{D9E260A4-D036-1D77-F265-4708B8677806}"/>
          </ac:spMkLst>
        </pc:spChg>
      </pc:sldChg>
    </pc:docChg>
  </pc:docChgLst>
  <pc:docChgLst>
    <pc:chgData name="Vemula, Satya Sai Bharath" userId="S::vsatyasa@purdue.edu::30b30e1c-8f03-480b-b8ea-4431440b0c82" providerId="AD" clId="Web-{DAE225DF-26AB-6C2D-45E4-C92F1364D43C}"/>
    <pc:docChg chg="modSld">
      <pc:chgData name="Vemula, Satya Sai Bharath" userId="S::vsatyasa@purdue.edu::30b30e1c-8f03-480b-b8ea-4431440b0c82" providerId="AD" clId="Web-{DAE225DF-26AB-6C2D-45E4-C92F1364D43C}" dt="2023-03-27T18:26:35.730" v="48" actId="1076"/>
      <pc:docMkLst>
        <pc:docMk/>
      </pc:docMkLst>
      <pc:sldChg chg="modSp">
        <pc:chgData name="Vemula, Satya Sai Bharath" userId="S::vsatyasa@purdue.edu::30b30e1c-8f03-480b-b8ea-4431440b0c82" providerId="AD" clId="Web-{DAE225DF-26AB-6C2D-45E4-C92F1364D43C}" dt="2023-03-27T17:12:47.755" v="23" actId="1076"/>
        <pc:sldMkLst>
          <pc:docMk/>
          <pc:sldMk cId="618709" sldId="296"/>
        </pc:sldMkLst>
        <pc:spChg chg="mod">
          <ac:chgData name="Vemula, Satya Sai Bharath" userId="S::vsatyasa@purdue.edu::30b30e1c-8f03-480b-b8ea-4431440b0c82" providerId="AD" clId="Web-{DAE225DF-26AB-6C2D-45E4-C92F1364D43C}" dt="2023-03-27T17:12:47.755" v="23" actId="1076"/>
          <ac:spMkLst>
            <pc:docMk/>
            <pc:sldMk cId="618709" sldId="296"/>
            <ac:spMk id="4" creationId="{D9E260A4-D036-1D77-F265-4708B8677806}"/>
          </ac:spMkLst>
        </pc:spChg>
      </pc:sldChg>
      <pc:sldChg chg="modSp">
        <pc:chgData name="Vemula, Satya Sai Bharath" userId="S::vsatyasa@purdue.edu::30b30e1c-8f03-480b-b8ea-4431440b0c82" providerId="AD" clId="Web-{DAE225DF-26AB-6C2D-45E4-C92F1364D43C}" dt="2023-03-27T17:25:49.043" v="26" actId="1076"/>
        <pc:sldMkLst>
          <pc:docMk/>
          <pc:sldMk cId="2990757710" sldId="297"/>
        </pc:sldMkLst>
        <pc:spChg chg="mod">
          <ac:chgData name="Vemula, Satya Sai Bharath" userId="S::vsatyasa@purdue.edu::30b30e1c-8f03-480b-b8ea-4431440b0c82" providerId="AD" clId="Web-{DAE225DF-26AB-6C2D-45E4-C92F1364D43C}" dt="2023-03-27T17:25:49.043" v="26" actId="1076"/>
          <ac:spMkLst>
            <pc:docMk/>
            <pc:sldMk cId="2990757710" sldId="297"/>
            <ac:spMk id="4" creationId="{D9E260A4-D036-1D77-F265-4708B8677806}"/>
          </ac:spMkLst>
        </pc:spChg>
      </pc:sldChg>
      <pc:sldChg chg="modSp">
        <pc:chgData name="Vemula, Satya Sai Bharath" userId="S::vsatyasa@purdue.edu::30b30e1c-8f03-480b-b8ea-4431440b0c82" providerId="AD" clId="Web-{DAE225DF-26AB-6C2D-45E4-C92F1364D43C}" dt="2023-03-27T18:07:06.835" v="33" actId="1076"/>
        <pc:sldMkLst>
          <pc:docMk/>
          <pc:sldMk cId="3335012161" sldId="298"/>
        </pc:sldMkLst>
        <pc:picChg chg="mod">
          <ac:chgData name="Vemula, Satya Sai Bharath" userId="S::vsatyasa@purdue.edu::30b30e1c-8f03-480b-b8ea-4431440b0c82" providerId="AD" clId="Web-{DAE225DF-26AB-6C2D-45E4-C92F1364D43C}" dt="2023-03-27T18:07:06.835" v="33" actId="1076"/>
          <ac:picMkLst>
            <pc:docMk/>
            <pc:sldMk cId="3335012161" sldId="298"/>
            <ac:picMk id="8" creationId="{9FE15092-300B-8B27-C284-6D3ECFECC793}"/>
          </ac:picMkLst>
        </pc:picChg>
      </pc:sldChg>
      <pc:sldChg chg="modSp">
        <pc:chgData name="Vemula, Satya Sai Bharath" userId="S::vsatyasa@purdue.edu::30b30e1c-8f03-480b-b8ea-4431440b0c82" providerId="AD" clId="Web-{DAE225DF-26AB-6C2D-45E4-C92F1364D43C}" dt="2023-03-27T16:24:23.464" v="8" actId="20577"/>
        <pc:sldMkLst>
          <pc:docMk/>
          <pc:sldMk cId="826844400" sldId="304"/>
        </pc:sldMkLst>
        <pc:spChg chg="mod">
          <ac:chgData name="Vemula, Satya Sai Bharath" userId="S::vsatyasa@purdue.edu::30b30e1c-8f03-480b-b8ea-4431440b0c82" providerId="AD" clId="Web-{DAE225DF-26AB-6C2D-45E4-C92F1364D43C}" dt="2023-03-27T16:24:23.464" v="8" actId="20577"/>
          <ac:spMkLst>
            <pc:docMk/>
            <pc:sldMk cId="826844400" sldId="304"/>
            <ac:spMk id="14" creationId="{7C11B528-8613-8F55-90F4-C1216DDBA89B}"/>
          </ac:spMkLst>
        </pc:spChg>
      </pc:sldChg>
      <pc:sldChg chg="addSp delSp modSp">
        <pc:chgData name="Vemula, Satya Sai Bharath" userId="S::vsatyasa@purdue.edu::30b30e1c-8f03-480b-b8ea-4431440b0c82" providerId="AD" clId="Web-{DAE225DF-26AB-6C2D-45E4-C92F1364D43C}" dt="2023-03-27T18:12:10.282" v="34"/>
        <pc:sldMkLst>
          <pc:docMk/>
          <pc:sldMk cId="552993151" sldId="305"/>
        </pc:sldMkLst>
        <pc:spChg chg="mod">
          <ac:chgData name="Vemula, Satya Sai Bharath" userId="S::vsatyasa@purdue.edu::30b30e1c-8f03-480b-b8ea-4431440b0c82" providerId="AD" clId="Web-{DAE225DF-26AB-6C2D-45E4-C92F1364D43C}" dt="2023-03-27T16:48:39.822" v="19" actId="1076"/>
          <ac:spMkLst>
            <pc:docMk/>
            <pc:sldMk cId="552993151" sldId="305"/>
            <ac:spMk id="4" creationId="{D9E260A4-D036-1D77-F265-4708B8677806}"/>
          </ac:spMkLst>
        </pc:spChg>
        <pc:spChg chg="del">
          <ac:chgData name="Vemula, Satya Sai Bharath" userId="S::vsatyasa@purdue.edu::30b30e1c-8f03-480b-b8ea-4431440b0c82" providerId="AD" clId="Web-{DAE225DF-26AB-6C2D-45E4-C92F1364D43C}" dt="2023-03-27T18:12:10.282" v="34"/>
          <ac:spMkLst>
            <pc:docMk/>
            <pc:sldMk cId="552993151" sldId="305"/>
            <ac:spMk id="14" creationId="{7C11B528-8613-8F55-90F4-C1216DDBA89B}"/>
          </ac:spMkLst>
        </pc:spChg>
        <pc:picChg chg="add mod">
          <ac:chgData name="Vemula, Satya Sai Bharath" userId="S::vsatyasa@purdue.edu::30b30e1c-8f03-480b-b8ea-4431440b0c82" providerId="AD" clId="Web-{DAE225DF-26AB-6C2D-45E4-C92F1364D43C}" dt="2023-03-27T16:44:23.674" v="18" actId="1076"/>
          <ac:picMkLst>
            <pc:docMk/>
            <pc:sldMk cId="552993151" sldId="305"/>
            <ac:picMk id="3" creationId="{7A3E8B6E-DF4E-BAC8-5B99-AE50149A6431}"/>
          </ac:picMkLst>
        </pc:picChg>
      </pc:sldChg>
      <pc:sldChg chg="addSp modSp">
        <pc:chgData name="Vemula, Satya Sai Bharath" userId="S::vsatyasa@purdue.edu::30b30e1c-8f03-480b-b8ea-4431440b0c82" providerId="AD" clId="Web-{DAE225DF-26AB-6C2D-45E4-C92F1364D43C}" dt="2023-03-27T17:45:10.468" v="29" actId="20577"/>
        <pc:sldMkLst>
          <pc:docMk/>
          <pc:sldMk cId="2442839371" sldId="313"/>
        </pc:sldMkLst>
        <pc:spChg chg="mod">
          <ac:chgData name="Vemula, Satya Sai Bharath" userId="S::vsatyasa@purdue.edu::30b30e1c-8f03-480b-b8ea-4431440b0c82" providerId="AD" clId="Web-{DAE225DF-26AB-6C2D-45E4-C92F1364D43C}" dt="2023-03-27T17:27:10.874" v="27" actId="20577"/>
          <ac:spMkLst>
            <pc:docMk/>
            <pc:sldMk cId="2442839371" sldId="313"/>
            <ac:spMk id="3" creationId="{E72091C4-6864-2C63-5377-465E78A27F05}"/>
          </ac:spMkLst>
        </pc:spChg>
        <pc:spChg chg="mod">
          <ac:chgData name="Vemula, Satya Sai Bharath" userId="S::vsatyasa@purdue.edu::30b30e1c-8f03-480b-b8ea-4431440b0c82" providerId="AD" clId="Web-{DAE225DF-26AB-6C2D-45E4-C92F1364D43C}" dt="2023-03-27T17:45:10.468" v="29" actId="20577"/>
          <ac:spMkLst>
            <pc:docMk/>
            <pc:sldMk cId="2442839371" sldId="313"/>
            <ac:spMk id="8" creationId="{E685CADB-A04B-D7D9-392F-180E9E078C3C}"/>
          </ac:spMkLst>
        </pc:spChg>
        <pc:spChg chg="add">
          <ac:chgData name="Vemula, Satya Sai Bharath" userId="S::vsatyasa@purdue.edu::30b30e1c-8f03-480b-b8ea-4431440b0c82" providerId="AD" clId="Web-{DAE225DF-26AB-6C2D-45E4-C92F1364D43C}" dt="2023-03-27T16:22:55.117" v="1"/>
          <ac:spMkLst>
            <pc:docMk/>
            <pc:sldMk cId="2442839371" sldId="313"/>
            <ac:spMk id="9" creationId="{4948B29A-29B9-3805-B9DD-45DC1864464B}"/>
          </ac:spMkLst>
        </pc:spChg>
      </pc:sldChg>
      <pc:sldChg chg="addSp modSp">
        <pc:chgData name="Vemula, Satya Sai Bharath" userId="S::vsatyasa@purdue.edu::30b30e1c-8f03-480b-b8ea-4431440b0c82" providerId="AD" clId="Web-{DAE225DF-26AB-6C2D-45E4-C92F1364D43C}" dt="2023-03-27T18:26:35.730" v="48" actId="1076"/>
        <pc:sldMkLst>
          <pc:docMk/>
          <pc:sldMk cId="1144428385" sldId="314"/>
        </pc:sldMkLst>
        <pc:spChg chg="add">
          <ac:chgData name="Vemula, Satya Sai Bharath" userId="S::vsatyasa@purdue.edu::30b30e1c-8f03-480b-b8ea-4431440b0c82" providerId="AD" clId="Web-{DAE225DF-26AB-6C2D-45E4-C92F1364D43C}" dt="2023-03-27T16:22:48.320" v="0"/>
          <ac:spMkLst>
            <pc:docMk/>
            <pc:sldMk cId="1144428385" sldId="314"/>
            <ac:spMk id="8" creationId="{94F8DE56-7AA7-7C04-3034-C1D0D3D89A4E}"/>
          </ac:spMkLst>
        </pc:spChg>
        <pc:picChg chg="mod">
          <ac:chgData name="Vemula, Satya Sai Bharath" userId="S::vsatyasa@purdue.edu::30b30e1c-8f03-480b-b8ea-4431440b0c82" providerId="AD" clId="Web-{DAE225DF-26AB-6C2D-45E4-C92F1364D43C}" dt="2023-03-27T18:26:35.730" v="48" actId="1076"/>
          <ac:picMkLst>
            <pc:docMk/>
            <pc:sldMk cId="1144428385" sldId="314"/>
            <ac:picMk id="4" creationId="{1638B419-7893-7E86-F39C-767DEC988E35}"/>
          </ac:picMkLst>
        </pc:picChg>
      </pc:sldChg>
      <pc:sldChg chg="addSp delSp">
        <pc:chgData name="Vemula, Satya Sai Bharath" userId="S::vsatyasa@purdue.edu::30b30e1c-8f03-480b-b8ea-4431440b0c82" providerId="AD" clId="Web-{DAE225DF-26AB-6C2D-45E4-C92F1364D43C}" dt="2023-03-27T16:25:52.890" v="11"/>
        <pc:sldMkLst>
          <pc:docMk/>
          <pc:sldMk cId="3933870123" sldId="316"/>
        </pc:sldMkLst>
        <pc:spChg chg="add">
          <ac:chgData name="Vemula, Satya Sai Bharath" userId="S::vsatyasa@purdue.edu::30b30e1c-8f03-480b-b8ea-4431440b0c82" providerId="AD" clId="Web-{DAE225DF-26AB-6C2D-45E4-C92F1364D43C}" dt="2023-03-27T16:25:52.890" v="11"/>
          <ac:spMkLst>
            <pc:docMk/>
            <pc:sldMk cId="3933870123" sldId="316"/>
            <ac:spMk id="8" creationId="{2E9BE1CB-E9C2-D998-1BD1-91CD409BACCA}"/>
          </ac:spMkLst>
        </pc:spChg>
        <pc:spChg chg="del">
          <ac:chgData name="Vemula, Satya Sai Bharath" userId="S::vsatyasa@purdue.edu::30b30e1c-8f03-480b-b8ea-4431440b0c82" providerId="AD" clId="Web-{DAE225DF-26AB-6C2D-45E4-C92F1364D43C}" dt="2023-03-27T16:23:33.166" v="3"/>
          <ac:spMkLst>
            <pc:docMk/>
            <pc:sldMk cId="3933870123" sldId="316"/>
            <ac:spMk id="14" creationId="{7C11B528-8613-8F55-90F4-C1216DDBA89B}"/>
          </ac:spMkLst>
        </pc:spChg>
      </pc:sldChg>
      <pc:sldChg chg="addSp delSp modSp">
        <pc:chgData name="Vemula, Satya Sai Bharath" userId="S::vsatyasa@purdue.edu::30b30e1c-8f03-480b-b8ea-4431440b0c82" providerId="AD" clId="Web-{DAE225DF-26AB-6C2D-45E4-C92F1364D43C}" dt="2023-03-27T18:26:11.760" v="47" actId="20577"/>
        <pc:sldMkLst>
          <pc:docMk/>
          <pc:sldMk cId="3204225909" sldId="317"/>
        </pc:sldMkLst>
        <pc:spChg chg="mod">
          <ac:chgData name="Vemula, Satya Sai Bharath" userId="S::vsatyasa@purdue.edu::30b30e1c-8f03-480b-b8ea-4431440b0c82" providerId="AD" clId="Web-{DAE225DF-26AB-6C2D-45E4-C92F1364D43C}" dt="2023-03-27T18:26:11.760" v="47" actId="20577"/>
          <ac:spMkLst>
            <pc:docMk/>
            <pc:sldMk cId="3204225909" sldId="317"/>
            <ac:spMk id="3" creationId="{E72091C4-6864-2C63-5377-465E78A27F05}"/>
          </ac:spMkLst>
        </pc:spChg>
        <pc:spChg chg="add del">
          <ac:chgData name="Vemula, Satya Sai Bharath" userId="S::vsatyasa@purdue.edu::30b30e1c-8f03-480b-b8ea-4431440b0c82" providerId="AD" clId="Web-{DAE225DF-26AB-6C2D-45E4-C92F1364D43C}" dt="2023-03-27T16:24:32.418" v="9"/>
          <ac:spMkLst>
            <pc:docMk/>
            <pc:sldMk cId="3204225909" sldId="317"/>
            <ac:spMk id="8" creationId="{CA26B88D-B8AE-D827-86D6-F6BAAA1C94C2}"/>
          </ac:spMkLst>
        </pc:spChg>
        <pc:spChg chg="add">
          <ac:chgData name="Vemula, Satya Sai Bharath" userId="S::vsatyasa@purdue.edu::30b30e1c-8f03-480b-b8ea-4431440b0c82" providerId="AD" clId="Web-{DAE225DF-26AB-6C2D-45E4-C92F1364D43C}" dt="2023-03-27T16:24:33.183" v="10"/>
          <ac:spMkLst>
            <pc:docMk/>
            <pc:sldMk cId="3204225909" sldId="317"/>
            <ac:spMk id="10" creationId="{8B05F784-2C15-5248-0ED4-4C69DD42B9B3}"/>
          </ac:spMkLst>
        </pc:spChg>
      </pc:sldChg>
    </pc:docChg>
  </pc:docChgLst>
  <pc:docChgLst>
    <pc:chgData name="Vemula, Satya Sai Bharath" userId="S::vsatyasa@purdue.edu::30b30e1c-8f03-480b-b8ea-4431440b0c82" providerId="AD" clId="Web-{C58F34EF-DBAA-79EE-3465-015400C35786}"/>
    <pc:docChg chg="modSld">
      <pc:chgData name="Vemula, Satya Sai Bharath" userId="S::vsatyasa@purdue.edu::30b30e1c-8f03-480b-b8ea-4431440b0c82" providerId="AD" clId="Web-{C58F34EF-DBAA-79EE-3465-015400C35786}" dt="2023-03-24T15:46:08.188" v="26" actId="20577"/>
      <pc:docMkLst>
        <pc:docMk/>
      </pc:docMkLst>
      <pc:sldChg chg="modSp">
        <pc:chgData name="Vemula, Satya Sai Bharath" userId="S::vsatyasa@purdue.edu::30b30e1c-8f03-480b-b8ea-4431440b0c82" providerId="AD" clId="Web-{C58F34EF-DBAA-79EE-3465-015400C35786}" dt="2023-03-24T15:46:08.188" v="26" actId="20577"/>
        <pc:sldMkLst>
          <pc:docMk/>
          <pc:sldMk cId="1885007205" sldId="284"/>
        </pc:sldMkLst>
        <pc:spChg chg="mod">
          <ac:chgData name="Vemula, Satya Sai Bharath" userId="S::vsatyasa@purdue.edu::30b30e1c-8f03-480b-b8ea-4431440b0c82" providerId="AD" clId="Web-{C58F34EF-DBAA-79EE-3465-015400C35786}" dt="2023-03-24T15:46:08.188" v="26" actId="20577"/>
          <ac:spMkLst>
            <pc:docMk/>
            <pc:sldMk cId="1885007205" sldId="284"/>
            <ac:spMk id="3" creationId="{1AD992F9-30A9-E64B-A6C3-8EE29DCD6203}"/>
          </ac:spMkLst>
        </pc:spChg>
      </pc:sldChg>
    </pc:docChg>
  </pc:docChgLst>
  <pc:docChgLst>
    <pc:chgData name="Vemula, Satya Sai Bharath" userId="S::vsatyasa@purdue.edu::30b30e1c-8f03-480b-b8ea-4431440b0c82" providerId="AD" clId="Web-{25F2F55C-0B87-305F-026D-4E30DEB169BF}"/>
    <pc:docChg chg="addSld delSld modSld modSection">
      <pc:chgData name="Vemula, Satya Sai Bharath" userId="S::vsatyasa@purdue.edu::30b30e1c-8f03-480b-b8ea-4431440b0c82" providerId="AD" clId="Web-{25F2F55C-0B87-305F-026D-4E30DEB169BF}" dt="2023-03-23T22:42:44.856" v="76" actId="1076"/>
      <pc:docMkLst>
        <pc:docMk/>
      </pc:docMkLst>
      <pc:sldChg chg="addSp modSp">
        <pc:chgData name="Vemula, Satya Sai Bharath" userId="S::vsatyasa@purdue.edu::30b30e1c-8f03-480b-b8ea-4431440b0c82" providerId="AD" clId="Web-{25F2F55C-0B87-305F-026D-4E30DEB169BF}" dt="2023-03-23T22:30:50.480" v="16" actId="20577"/>
        <pc:sldMkLst>
          <pc:docMk/>
          <pc:sldMk cId="3335012161" sldId="298"/>
        </pc:sldMkLst>
        <pc:spChg chg="mod">
          <ac:chgData name="Vemula, Satya Sai Bharath" userId="S::vsatyasa@purdue.edu::30b30e1c-8f03-480b-b8ea-4431440b0c82" providerId="AD" clId="Web-{25F2F55C-0B87-305F-026D-4E30DEB169BF}" dt="2023-03-23T22:30:50.480" v="16" actId="20577"/>
          <ac:spMkLst>
            <pc:docMk/>
            <pc:sldMk cId="3335012161" sldId="298"/>
            <ac:spMk id="14" creationId="{7C11B528-8613-8F55-90F4-C1216DDBA89B}"/>
          </ac:spMkLst>
        </pc:spChg>
        <pc:picChg chg="mod">
          <ac:chgData name="Vemula, Satya Sai Bharath" userId="S::vsatyasa@purdue.edu::30b30e1c-8f03-480b-b8ea-4431440b0c82" providerId="AD" clId="Web-{25F2F55C-0B87-305F-026D-4E30DEB169BF}" dt="2023-03-23T22:29:51.666" v="10" actId="14100"/>
          <ac:picMkLst>
            <pc:docMk/>
            <pc:sldMk cId="3335012161" sldId="298"/>
            <ac:picMk id="7" creationId="{A870B9BD-5C74-1660-A622-AFE2071C2CB7}"/>
          </ac:picMkLst>
        </pc:picChg>
        <pc:picChg chg="add mod">
          <ac:chgData name="Vemula, Satya Sai Bharath" userId="S::vsatyasa@purdue.edu::30b30e1c-8f03-480b-b8ea-4431440b0c82" providerId="AD" clId="Web-{25F2F55C-0B87-305F-026D-4E30DEB169BF}" dt="2023-03-23T22:29:56.885" v="12"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25F2F55C-0B87-305F-026D-4E30DEB169BF}" dt="2023-03-23T22:38:10.037" v="51" actId="1076"/>
        <pc:sldMkLst>
          <pc:docMk/>
          <pc:sldMk cId="4126808275" sldId="299"/>
        </pc:sldMkLst>
        <pc:spChg chg="mod">
          <ac:chgData name="Vemula, Satya Sai Bharath" userId="S::vsatyasa@purdue.edu::30b30e1c-8f03-480b-b8ea-4431440b0c82" providerId="AD" clId="Web-{25F2F55C-0B87-305F-026D-4E30DEB169BF}" dt="2023-03-23T22:31:02.292" v="18" actId="20577"/>
          <ac:spMkLst>
            <pc:docMk/>
            <pc:sldMk cId="4126808275" sldId="299"/>
            <ac:spMk id="14" creationId="{7C11B528-8613-8F55-90F4-C1216DDBA89B}"/>
          </ac:spMkLst>
        </pc:spChg>
        <pc:picChg chg="add mod">
          <ac:chgData name="Vemula, Satya Sai Bharath" userId="S::vsatyasa@purdue.edu::30b30e1c-8f03-480b-b8ea-4431440b0c82" providerId="AD" clId="Web-{25F2F55C-0B87-305F-026D-4E30DEB169BF}" dt="2023-03-23T22:38:10.037" v="51" actId="1076"/>
          <ac:picMkLst>
            <pc:docMk/>
            <pc:sldMk cId="4126808275" sldId="299"/>
            <ac:picMk id="3" creationId="{FA8F8FFC-35AD-81AD-B7BB-D587D213DFED}"/>
          </ac:picMkLst>
        </pc:picChg>
      </pc:sldChg>
      <pc:sldChg chg="addSp modSp">
        <pc:chgData name="Vemula, Satya Sai Bharath" userId="S::vsatyasa@purdue.edu::30b30e1c-8f03-480b-b8ea-4431440b0c82" providerId="AD" clId="Web-{25F2F55C-0B87-305F-026D-4E30DEB169BF}" dt="2023-03-23T22:35:22.377" v="26" actId="1076"/>
        <pc:sldMkLst>
          <pc:docMk/>
          <pc:sldMk cId="779235387" sldId="300"/>
        </pc:sldMkLst>
        <pc:picChg chg="add mod">
          <ac:chgData name="Vemula, Satya Sai Bharath" userId="S::vsatyasa@purdue.edu::30b30e1c-8f03-480b-b8ea-4431440b0c82" providerId="AD" clId="Web-{25F2F55C-0B87-305F-026D-4E30DEB169BF}" dt="2023-03-23T22:35:22.377" v="26" actId="1076"/>
          <ac:picMkLst>
            <pc:docMk/>
            <pc:sldMk cId="779235387" sldId="300"/>
            <ac:picMk id="3" creationId="{606352B2-1418-32B1-A896-8A1AAC97A0B0}"/>
          </ac:picMkLst>
        </pc:picChg>
      </pc:sldChg>
      <pc:sldChg chg="new del">
        <pc:chgData name="Vemula, Satya Sai Bharath" userId="S::vsatyasa@purdue.edu::30b30e1c-8f03-480b-b8ea-4431440b0c82" providerId="AD" clId="Web-{25F2F55C-0B87-305F-026D-4E30DEB169BF}" dt="2023-03-23T22:34:18.860" v="20"/>
        <pc:sldMkLst>
          <pc:docMk/>
          <pc:sldMk cId="3570267164" sldId="315"/>
        </pc:sldMkLst>
      </pc:sldChg>
      <pc:sldChg chg="add replId">
        <pc:chgData name="Vemula, Satya Sai Bharath" userId="S::vsatyasa@purdue.edu::30b30e1c-8f03-480b-b8ea-4431440b0c82" providerId="AD" clId="Web-{25F2F55C-0B87-305F-026D-4E30DEB169BF}" dt="2023-03-23T22:34:24.485" v="21"/>
        <pc:sldMkLst>
          <pc:docMk/>
          <pc:sldMk cId="4162797431" sldId="315"/>
        </pc:sldMkLst>
      </pc:sldChg>
      <pc:sldChg chg="delSp new del">
        <pc:chgData name="Vemula, Satya Sai Bharath" userId="S::vsatyasa@purdue.edu::30b30e1c-8f03-480b-b8ea-4431440b0c82" providerId="AD" clId="Web-{25F2F55C-0B87-305F-026D-4E30DEB169BF}" dt="2023-03-23T22:37:34.568" v="29"/>
        <pc:sldMkLst>
          <pc:docMk/>
          <pc:sldMk cId="2800066330" sldId="316"/>
        </pc:sldMkLst>
        <pc:spChg chg="del">
          <ac:chgData name="Vemula, Satya Sai Bharath" userId="S::vsatyasa@purdue.edu::30b30e1c-8f03-480b-b8ea-4431440b0c82" providerId="AD" clId="Web-{25F2F55C-0B87-305F-026D-4E30DEB169BF}" dt="2023-03-23T22:37:31.442" v="28"/>
          <ac:spMkLst>
            <pc:docMk/>
            <pc:sldMk cId="2800066330" sldId="316"/>
            <ac:spMk id="2" creationId="{3621BC1D-A165-596F-4E98-332FEAF872F8}"/>
          </ac:spMkLst>
        </pc:spChg>
      </pc:sldChg>
      <pc:sldChg chg="addSp delSp modSp add replId">
        <pc:chgData name="Vemula, Satya Sai Bharath" userId="S::vsatyasa@purdue.edu::30b30e1c-8f03-480b-b8ea-4431440b0c82" providerId="AD" clId="Web-{25F2F55C-0B87-305F-026D-4E30DEB169BF}" dt="2023-03-23T22:42:05.277" v="67"/>
        <pc:sldMkLst>
          <pc:docMk/>
          <pc:sldMk cId="3933870123" sldId="316"/>
        </pc:sldMkLst>
        <pc:spChg chg="mod">
          <ac:chgData name="Vemula, Satya Sai Bharath" userId="S::vsatyasa@purdue.edu::30b30e1c-8f03-480b-b8ea-4431440b0c82" providerId="AD" clId="Web-{25F2F55C-0B87-305F-026D-4E30DEB169BF}" dt="2023-03-23T22:38:01.584" v="50" actId="20577"/>
          <ac:spMkLst>
            <pc:docMk/>
            <pc:sldMk cId="3933870123" sldId="316"/>
            <ac:spMk id="4" creationId="{D9E260A4-D036-1D77-F265-4708B8677806}"/>
          </ac:spMkLst>
        </pc:spChg>
        <pc:picChg chg="del">
          <ac:chgData name="Vemula, Satya Sai Bharath" userId="S::vsatyasa@purdue.edu::30b30e1c-8f03-480b-b8ea-4431440b0c82" providerId="AD" clId="Web-{25F2F55C-0B87-305F-026D-4E30DEB169BF}" dt="2023-03-23T22:37:57.615" v="48"/>
          <ac:picMkLst>
            <pc:docMk/>
            <pc:sldMk cId="3933870123" sldId="316"/>
            <ac:picMk id="3" creationId="{606352B2-1418-32B1-A896-8A1AAC97A0B0}"/>
          </ac:picMkLst>
        </pc:picChg>
        <pc:picChg chg="add del mod">
          <ac:chgData name="Vemula, Satya Sai Bharath" userId="S::vsatyasa@purdue.edu::30b30e1c-8f03-480b-b8ea-4431440b0c82" providerId="AD" clId="Web-{25F2F55C-0B87-305F-026D-4E30DEB169BF}" dt="2023-03-23T22:42:05.277" v="67"/>
          <ac:picMkLst>
            <pc:docMk/>
            <pc:sldMk cId="3933870123" sldId="316"/>
            <ac:picMk id="7" creationId="{C3392AB8-2317-08C1-4212-4603B9F8D4C7}"/>
          </ac:picMkLst>
        </pc:picChg>
      </pc:sldChg>
      <pc:sldChg chg="addSp delSp modSp add replId">
        <pc:chgData name="Vemula, Satya Sai Bharath" userId="S::vsatyasa@purdue.edu::30b30e1c-8f03-480b-b8ea-4431440b0c82" providerId="AD" clId="Web-{25F2F55C-0B87-305F-026D-4E30DEB169BF}" dt="2023-03-23T22:42:44.856" v="76" actId="1076"/>
        <pc:sldMkLst>
          <pc:docMk/>
          <pc:sldMk cId="3204225909" sldId="317"/>
        </pc:sldMkLst>
        <pc:spChg chg="mod">
          <ac:chgData name="Vemula, Satya Sai Bharath" userId="S::vsatyasa@purdue.edu::30b30e1c-8f03-480b-b8ea-4431440b0c82" providerId="AD" clId="Web-{25F2F55C-0B87-305F-026D-4E30DEB169BF}" dt="2023-03-23T22:40:15.775" v="65" actId="20577"/>
          <ac:spMkLst>
            <pc:docMk/>
            <pc:sldMk cId="3204225909" sldId="317"/>
            <ac:spMk id="3" creationId="{E72091C4-6864-2C63-5377-465E78A27F05}"/>
          </ac:spMkLst>
        </pc:spChg>
        <pc:picChg chg="add del mod">
          <ac:chgData name="Vemula, Satya Sai Bharath" userId="S::vsatyasa@purdue.edu::30b30e1c-8f03-480b-b8ea-4431440b0c82" providerId="AD" clId="Web-{25F2F55C-0B87-305F-026D-4E30DEB169BF}" dt="2023-03-23T22:42:16.012" v="72"/>
          <ac:picMkLst>
            <pc:docMk/>
            <pc:sldMk cId="3204225909" sldId="317"/>
            <ac:picMk id="4" creationId="{F963EF4B-ADBE-5268-D97A-54F2B8C44236}"/>
          </ac:picMkLst>
        </pc:picChg>
        <pc:picChg chg="add mod">
          <ac:chgData name="Vemula, Satya Sai Bharath" userId="S::vsatyasa@purdue.edu::30b30e1c-8f03-480b-b8ea-4431440b0c82" providerId="AD" clId="Web-{25F2F55C-0B87-305F-026D-4E30DEB169BF}" dt="2023-03-23T22:42:44.856" v="76" actId="1076"/>
          <ac:picMkLst>
            <pc:docMk/>
            <pc:sldMk cId="3204225909" sldId="317"/>
            <ac:picMk id="7" creationId="{80E6140E-B969-74DD-7E60-EAC8D2660D9E}"/>
          </ac:picMkLst>
        </pc:picChg>
      </pc:sldChg>
      <pc:sldChg chg="new del">
        <pc:chgData name="Vemula, Satya Sai Bharath" userId="S::vsatyasa@purdue.edu::30b30e1c-8f03-480b-b8ea-4431440b0c82" providerId="AD" clId="Web-{25F2F55C-0B87-305F-026D-4E30DEB169BF}" dt="2023-03-23T22:38:25.694" v="53"/>
        <pc:sldMkLst>
          <pc:docMk/>
          <pc:sldMk cId="4090458984" sldId="317"/>
        </pc:sldMkLst>
      </pc:sldChg>
    </pc:docChg>
  </pc:docChgLst>
  <pc:docChgLst>
    <pc:chgData name="Guest User" userId="S::urn:spo:anon#d9666b581d829e4d923745c8fbafca46b6269a92021af15ef73fcbecc436dab3::" providerId="AD" clId="Web-{32675959-0D7D-9BBE-B512-DC7A23F8C3A7}"/>
    <pc:docChg chg="modSld">
      <pc:chgData name="Guest User" userId="S::urn:spo:anon#d9666b581d829e4d923745c8fbafca46b6269a92021af15ef73fcbecc436dab3::" providerId="AD" clId="Web-{32675959-0D7D-9BBE-B512-DC7A23F8C3A7}" dt="2023-02-20T16:52:53.054" v="21"/>
      <pc:docMkLst>
        <pc:docMk/>
      </pc:docMkLst>
      <pc:sldChg chg="modNotes">
        <pc:chgData name="Guest User" userId="S::urn:spo:anon#d9666b581d829e4d923745c8fbafca46b6269a92021af15ef73fcbecc436dab3::" providerId="AD" clId="Web-{32675959-0D7D-9BBE-B512-DC7A23F8C3A7}" dt="2023-02-20T16:52:53.054" v="21"/>
        <pc:sldMkLst>
          <pc:docMk/>
          <pc:sldMk cId="2453126919" sldId="274"/>
        </pc:sldMkLst>
      </pc:sldChg>
    </pc:docChg>
  </pc:docChgLst>
  <pc:docChgLst>
    <pc:chgData name="Vemula, Satya Sai Bharath" userId="S::vsatyasa@purdue.edu::30b30e1c-8f03-480b-b8ea-4431440b0c82" providerId="AD" clId="Web-{9D73E8D3-FBFC-3C2A-BA98-5ECA036E0D66}"/>
    <pc:docChg chg="modSld">
      <pc:chgData name="Vemula, Satya Sai Bharath" userId="S::vsatyasa@purdue.edu::30b30e1c-8f03-480b-b8ea-4431440b0c82" providerId="AD" clId="Web-{9D73E8D3-FBFC-3C2A-BA98-5ECA036E0D66}" dt="2023-04-18T03:17:15.290" v="6" actId="20577"/>
      <pc:docMkLst>
        <pc:docMk/>
      </pc:docMkLst>
      <pc:sldChg chg="addSp delSp modSp">
        <pc:chgData name="Vemula, Satya Sai Bharath" userId="S::vsatyasa@purdue.edu::30b30e1c-8f03-480b-b8ea-4431440b0c82" providerId="AD" clId="Web-{9D73E8D3-FBFC-3C2A-BA98-5ECA036E0D66}" dt="2023-04-18T03:17:15.290" v="6" actId="20577"/>
        <pc:sldMkLst>
          <pc:docMk/>
          <pc:sldMk cId="2381622554" sldId="381"/>
        </pc:sldMkLst>
        <pc:spChg chg="add del mod">
          <ac:chgData name="Vemula, Satya Sai Bharath" userId="S::vsatyasa@purdue.edu::30b30e1c-8f03-480b-b8ea-4431440b0c82" providerId="AD" clId="Web-{9D73E8D3-FBFC-3C2A-BA98-5ECA036E0D66}" dt="2023-04-18T03:14:55.896" v="3"/>
          <ac:spMkLst>
            <pc:docMk/>
            <pc:sldMk cId="2381622554" sldId="381"/>
            <ac:spMk id="4" creationId="{E7CF2470-9E2E-0D99-D916-E2B5F445A221}"/>
          </ac:spMkLst>
        </pc:spChg>
        <pc:spChg chg="add mod">
          <ac:chgData name="Vemula, Satya Sai Bharath" userId="S::vsatyasa@purdue.edu::30b30e1c-8f03-480b-b8ea-4431440b0c82" providerId="AD" clId="Web-{9D73E8D3-FBFC-3C2A-BA98-5ECA036E0D66}" dt="2023-04-18T03:17:15.290" v="6" actId="20577"/>
          <ac:spMkLst>
            <pc:docMk/>
            <pc:sldMk cId="2381622554" sldId="381"/>
            <ac:spMk id="9" creationId="{8E1917C4-DB57-763F-1C85-97F710201C7A}"/>
          </ac:spMkLst>
        </pc:spChg>
      </pc:sldChg>
    </pc:docChg>
  </pc:docChgLst>
  <pc:docChgLst>
    <pc:chgData name="Rwitam Bandyopadhyay" userId="384ca036-9392-41d8-94fc-a96f43318821" providerId="ADAL" clId="{A676FBF3-D209-44DB-9899-0289122204AE}"/>
    <pc:docChg chg="undo custSel addSld delSld modSld modMainMaster">
      <pc:chgData name="Rwitam Bandyopadhyay" userId="384ca036-9392-41d8-94fc-a96f43318821" providerId="ADAL" clId="{A676FBF3-D209-44DB-9899-0289122204AE}" dt="2023-02-20T19:57:51.883" v="4142" actId="20577"/>
      <pc:docMkLst>
        <pc:docMk/>
      </pc:docMkLst>
      <pc:sldChg chg="modSp mod">
        <pc:chgData name="Rwitam Bandyopadhyay" userId="384ca036-9392-41d8-94fc-a96f43318821" providerId="ADAL" clId="{A676FBF3-D209-44DB-9899-0289122204AE}" dt="2023-02-20T00:45:18.870" v="17" actId="403"/>
        <pc:sldMkLst>
          <pc:docMk/>
          <pc:sldMk cId="2664743580" sldId="257"/>
        </pc:sldMkLst>
        <pc:spChg chg="mod">
          <ac:chgData name="Rwitam Bandyopadhyay" userId="384ca036-9392-41d8-94fc-a96f43318821" providerId="ADAL" clId="{A676FBF3-D209-44DB-9899-0289122204AE}" dt="2023-02-20T00:45:18.870" v="17" actId="403"/>
          <ac:spMkLst>
            <pc:docMk/>
            <pc:sldMk cId="2664743580" sldId="257"/>
            <ac:spMk id="3" creationId="{4021E30B-3F73-3D4B-B22E-DFCD13F0982C}"/>
          </ac:spMkLst>
        </pc:spChg>
        <pc:spChg chg="mod">
          <ac:chgData name="Rwitam Bandyopadhyay" userId="384ca036-9392-41d8-94fc-a96f43318821" providerId="ADAL" clId="{A676FBF3-D209-44DB-9899-0289122204AE}" dt="2023-02-20T00:44:28.397" v="8" actId="2711"/>
          <ac:spMkLst>
            <pc:docMk/>
            <pc:sldMk cId="2664743580" sldId="257"/>
            <ac:spMk id="8" creationId="{7EDBA08A-CECD-2A18-0B6F-74EAD8787C2B}"/>
          </ac:spMkLst>
        </pc:spChg>
      </pc:sldChg>
      <pc:sldChg chg="modSp mod modNotesTx">
        <pc:chgData name="Rwitam Bandyopadhyay" userId="384ca036-9392-41d8-94fc-a96f43318821" providerId="ADAL" clId="{A676FBF3-D209-44DB-9899-0289122204AE}" dt="2023-02-20T18:32:41.814" v="2912" actId="20577"/>
        <pc:sldMkLst>
          <pc:docMk/>
          <pc:sldMk cId="4000766671" sldId="261"/>
        </pc:sldMkLst>
        <pc:spChg chg="mod">
          <ac:chgData name="Rwitam Bandyopadhyay" userId="384ca036-9392-41d8-94fc-a96f43318821" providerId="ADAL" clId="{A676FBF3-D209-44DB-9899-0289122204AE}" dt="2023-02-20T00:50:05.979" v="36" actId="2711"/>
          <ac:spMkLst>
            <pc:docMk/>
            <pc:sldMk cId="4000766671" sldId="261"/>
            <ac:spMk id="2" creationId="{F5FE40C7-BC0B-F34A-A2BE-61620CFD36AF}"/>
          </ac:spMkLst>
        </pc:spChg>
        <pc:spChg chg="mod">
          <ac:chgData name="Rwitam Bandyopadhyay" userId="384ca036-9392-41d8-94fc-a96f43318821" providerId="ADAL" clId="{A676FBF3-D209-44DB-9899-0289122204AE}" dt="2023-02-20T00:50:36.078" v="59" actId="1035"/>
          <ac:spMkLst>
            <pc:docMk/>
            <pc:sldMk cId="4000766671" sldId="261"/>
            <ac:spMk id="3" creationId="{1AD992F9-30A9-E64B-A6C3-8EE29DCD6203}"/>
          </ac:spMkLst>
        </pc:spChg>
        <pc:spChg chg="mod">
          <ac:chgData name="Rwitam Bandyopadhyay" userId="384ca036-9392-41d8-94fc-a96f43318821" providerId="ADAL" clId="{A676FBF3-D209-44DB-9899-0289122204AE}" dt="2023-02-20T01:10:05.859" v="175" actId="14100"/>
          <ac:spMkLst>
            <pc:docMk/>
            <pc:sldMk cId="4000766671" sldId="261"/>
            <ac:spMk id="4" creationId="{D088CA72-1360-7448-905E-7ABEEE54361F}"/>
          </ac:spMkLst>
        </pc:spChg>
      </pc:sldChg>
      <pc:sldChg chg="modSp mod modNotesTx">
        <pc:chgData name="Rwitam Bandyopadhyay" userId="384ca036-9392-41d8-94fc-a96f43318821" providerId="ADAL" clId="{A676FBF3-D209-44DB-9899-0289122204AE}" dt="2023-02-20T18:26:16.675" v="1890" actId="20577"/>
        <pc:sldMkLst>
          <pc:docMk/>
          <pc:sldMk cId="922905087" sldId="263"/>
        </pc:sldMkLst>
        <pc:spChg chg="mod">
          <ac:chgData name="Rwitam Bandyopadhyay" userId="384ca036-9392-41d8-94fc-a96f43318821" providerId="ADAL" clId="{A676FBF3-D209-44DB-9899-0289122204AE}" dt="2023-02-20T00:53:08.417" v="78" actId="1076"/>
          <ac:spMkLst>
            <pc:docMk/>
            <pc:sldMk cId="922905087" sldId="263"/>
            <ac:spMk id="2" creationId="{157B785B-7419-6444-8F7C-456DADFC9CDE}"/>
          </ac:spMkLst>
        </pc:spChg>
        <pc:spChg chg="mod">
          <ac:chgData name="Rwitam Bandyopadhyay" userId="384ca036-9392-41d8-94fc-a96f43318821" providerId="ADAL" clId="{A676FBF3-D209-44DB-9899-0289122204AE}" dt="2023-02-20T02:40:17.593" v="651" actId="1076"/>
          <ac:spMkLst>
            <pc:docMk/>
            <pc:sldMk cId="922905087" sldId="263"/>
            <ac:spMk id="10" creationId="{DF8CA0C0-A5F7-4A7F-3F33-2EC55E7D138C}"/>
          </ac:spMkLst>
        </pc:spChg>
      </pc:sldChg>
      <pc:sldChg chg="modSp mod modNotesTx">
        <pc:chgData name="Rwitam Bandyopadhyay" userId="384ca036-9392-41d8-94fc-a96f43318821" providerId="ADAL" clId="{A676FBF3-D209-44DB-9899-0289122204AE}" dt="2023-02-20T18:29:47.197" v="2619"/>
        <pc:sldMkLst>
          <pc:docMk/>
          <pc:sldMk cId="4275742179" sldId="265"/>
        </pc:sldMkLst>
        <pc:spChg chg="mod">
          <ac:chgData name="Rwitam Bandyopadhyay" userId="384ca036-9392-41d8-94fc-a96f43318821" providerId="ADAL" clId="{A676FBF3-D209-44DB-9899-0289122204AE}" dt="2023-02-20T00:53:33.672" v="82" actId="1076"/>
          <ac:spMkLst>
            <pc:docMk/>
            <pc:sldMk cId="4275742179" sldId="265"/>
            <ac:spMk id="5" creationId="{E1E32A65-44CE-21E3-5D88-5D03463743B6}"/>
          </ac:spMkLst>
        </pc:spChg>
        <pc:spChg chg="mod">
          <ac:chgData name="Rwitam Bandyopadhyay" userId="384ca036-9392-41d8-94fc-a96f43318821" providerId="ADAL" clId="{A676FBF3-D209-44DB-9899-0289122204AE}" dt="2023-02-20T00:53:00.564" v="77" actId="1076"/>
          <ac:spMkLst>
            <pc:docMk/>
            <pc:sldMk cId="4275742179" sldId="265"/>
            <ac:spMk id="6" creationId="{0688D181-EAEA-EBE2-A1D5-080A47ECC236}"/>
          </ac:spMkLst>
        </pc:spChg>
        <pc:spChg chg="mod">
          <ac:chgData name="Rwitam Bandyopadhyay" userId="384ca036-9392-41d8-94fc-a96f43318821" providerId="ADAL" clId="{A676FBF3-D209-44DB-9899-0289122204AE}" dt="2023-02-20T00:56:37.829" v="125" actId="1076"/>
          <ac:spMkLst>
            <pc:docMk/>
            <pc:sldMk cId="4275742179" sldId="265"/>
            <ac:spMk id="8" creationId="{6CED11C3-58B2-5596-3D69-F9497BDE1249}"/>
          </ac:spMkLst>
        </pc:spChg>
        <pc:spChg chg="mod">
          <ac:chgData name="Rwitam Bandyopadhyay" userId="384ca036-9392-41d8-94fc-a96f43318821" providerId="ADAL" clId="{A676FBF3-D209-44DB-9899-0289122204AE}" dt="2023-02-20T00:57:17.495" v="139" actId="404"/>
          <ac:spMkLst>
            <pc:docMk/>
            <pc:sldMk cId="4275742179" sldId="265"/>
            <ac:spMk id="12" creationId="{3A823A8E-6E61-14C7-A68A-A321E3EAC343}"/>
          </ac:spMkLst>
        </pc:spChg>
        <pc:spChg chg="mod">
          <ac:chgData name="Rwitam Bandyopadhyay" userId="384ca036-9392-41d8-94fc-a96f43318821" providerId="ADAL" clId="{A676FBF3-D209-44DB-9899-0289122204AE}" dt="2023-02-20T00:57:28.893" v="143" actId="1076"/>
          <ac:spMkLst>
            <pc:docMk/>
            <pc:sldMk cId="4275742179" sldId="265"/>
            <ac:spMk id="13" creationId="{7F54C795-89E1-7B3B-B8BC-CB3BE6D6FE5C}"/>
          </ac:spMkLst>
        </pc:spChg>
        <pc:spChg chg="mod">
          <ac:chgData name="Rwitam Bandyopadhyay" userId="384ca036-9392-41d8-94fc-a96f43318821" providerId="ADAL" clId="{A676FBF3-D209-44DB-9899-0289122204AE}" dt="2023-02-20T00:57:37.444" v="146" actId="1076"/>
          <ac:spMkLst>
            <pc:docMk/>
            <pc:sldMk cId="4275742179" sldId="265"/>
            <ac:spMk id="14" creationId="{71E10ABC-4FC7-D7E3-BAF3-443652386E94}"/>
          </ac:spMkLst>
        </pc:spChg>
        <pc:spChg chg="mod">
          <ac:chgData name="Rwitam Bandyopadhyay" userId="384ca036-9392-41d8-94fc-a96f43318821" providerId="ADAL" clId="{A676FBF3-D209-44DB-9899-0289122204AE}" dt="2023-02-20T01:07:55.361" v="147" actId="1076"/>
          <ac:spMkLst>
            <pc:docMk/>
            <pc:sldMk cId="4275742179" sldId="265"/>
            <ac:spMk id="25" creationId="{F31215CF-C233-33D5-0FED-C50FAD3A9A7B}"/>
          </ac:spMkLst>
        </pc:spChg>
        <pc:spChg chg="mod">
          <ac:chgData name="Rwitam Bandyopadhyay" userId="384ca036-9392-41d8-94fc-a96f43318821" providerId="ADAL" clId="{A676FBF3-D209-44DB-9899-0289122204AE}" dt="2023-02-20T01:07:55.361" v="147" actId="1076"/>
          <ac:spMkLst>
            <pc:docMk/>
            <pc:sldMk cId="4275742179" sldId="265"/>
            <ac:spMk id="26" creationId="{E9189FD1-AD38-D9ED-E61C-687365E1E62D}"/>
          </ac:spMkLst>
        </pc:spChg>
        <pc:grpChg chg="mod">
          <ac:chgData name="Rwitam Bandyopadhyay" userId="384ca036-9392-41d8-94fc-a96f43318821" providerId="ADAL" clId="{A676FBF3-D209-44DB-9899-0289122204AE}" dt="2023-02-20T01:07:55.361" v="147" actId="1076"/>
          <ac:grpSpMkLst>
            <pc:docMk/>
            <pc:sldMk cId="4275742179" sldId="265"/>
            <ac:grpSpMk id="22" creationId="{9AC042F0-1603-32CE-3602-3A7C78FC7CA4}"/>
          </ac:grpSpMkLst>
        </pc:grpChg>
        <pc:grpChg chg="mod">
          <ac:chgData name="Rwitam Bandyopadhyay" userId="384ca036-9392-41d8-94fc-a96f43318821" providerId="ADAL" clId="{A676FBF3-D209-44DB-9899-0289122204AE}" dt="2023-02-20T01:07:55.361" v="147" actId="1076"/>
          <ac:grpSpMkLst>
            <pc:docMk/>
            <pc:sldMk cId="4275742179" sldId="265"/>
            <ac:grpSpMk id="24" creationId="{34C1562A-0915-E35D-0E2A-B4F45A26645A}"/>
          </ac:grpSpMkLst>
        </pc:grpChg>
        <pc:cxnChg chg="mod">
          <ac:chgData name="Rwitam Bandyopadhyay" userId="384ca036-9392-41d8-94fc-a96f43318821" providerId="ADAL" clId="{A676FBF3-D209-44DB-9899-0289122204AE}" dt="2023-02-20T01:07:55.361" v="147" actId="1076"/>
          <ac:cxnSpMkLst>
            <pc:docMk/>
            <pc:sldMk cId="4275742179" sldId="265"/>
            <ac:cxnSpMk id="21" creationId="{48080DAF-A667-F40A-3303-849405C5D3C1}"/>
          </ac:cxnSpMkLst>
        </pc:cxnChg>
      </pc:sldChg>
      <pc:sldChg chg="modSp mod modNotesTx">
        <pc:chgData name="Rwitam Bandyopadhyay" userId="384ca036-9392-41d8-94fc-a96f43318821" providerId="ADAL" clId="{A676FBF3-D209-44DB-9899-0289122204AE}" dt="2023-02-20T18:30:05.099" v="2621" actId="20577"/>
        <pc:sldMkLst>
          <pc:docMk/>
          <pc:sldMk cId="2331989434" sldId="266"/>
        </pc:sldMkLst>
        <pc:spChg chg="mod">
          <ac:chgData name="Rwitam Bandyopadhyay" userId="384ca036-9392-41d8-94fc-a96f43318821" providerId="ADAL" clId="{A676FBF3-D209-44DB-9899-0289122204AE}" dt="2023-02-20T00:53:51.500" v="83" actId="1076"/>
          <ac:spMkLst>
            <pc:docMk/>
            <pc:sldMk cId="2331989434" sldId="266"/>
            <ac:spMk id="2" creationId="{8D9A8D26-14DF-8708-C27C-0115B62222EC}"/>
          </ac:spMkLst>
        </pc:spChg>
        <pc:spChg chg="mod">
          <ac:chgData name="Rwitam Bandyopadhyay" userId="384ca036-9392-41d8-94fc-a96f43318821" providerId="ADAL" clId="{A676FBF3-D209-44DB-9899-0289122204AE}" dt="2023-02-20T01:08:15.758" v="151" actId="1076"/>
          <ac:spMkLst>
            <pc:docMk/>
            <pc:sldMk cId="2331989434" sldId="266"/>
            <ac:spMk id="17" creationId="{E1CDF6FE-B350-6AF0-94DD-50FFF81734E0}"/>
          </ac:spMkLst>
        </pc:spChg>
        <pc:spChg chg="mod">
          <ac:chgData name="Rwitam Bandyopadhyay" userId="384ca036-9392-41d8-94fc-a96f43318821" providerId="ADAL" clId="{A676FBF3-D209-44DB-9899-0289122204AE}" dt="2023-02-20T00:55:57.871" v="116" actId="1076"/>
          <ac:spMkLst>
            <pc:docMk/>
            <pc:sldMk cId="2331989434" sldId="266"/>
            <ac:spMk id="18" creationId="{F3ABD6FA-1BF9-C224-1E05-9D2D05A7CA19}"/>
          </ac:spMkLst>
        </pc:spChg>
      </pc:sldChg>
      <pc:sldChg chg="modSp mod modNotesTx">
        <pc:chgData name="Rwitam Bandyopadhyay" userId="384ca036-9392-41d8-94fc-a96f43318821" providerId="ADAL" clId="{A676FBF3-D209-44DB-9899-0289122204AE}" dt="2023-02-20T18:25:00.327" v="1671" actId="20577"/>
        <pc:sldMkLst>
          <pc:docMk/>
          <pc:sldMk cId="1885007205" sldId="284"/>
        </pc:sldMkLst>
        <pc:spChg chg="mod">
          <ac:chgData name="Rwitam Bandyopadhyay" userId="384ca036-9392-41d8-94fc-a96f43318821" providerId="ADAL" clId="{A676FBF3-D209-44DB-9899-0289122204AE}" dt="2023-02-20T01:09:21.393" v="171" actId="1076"/>
          <ac:spMkLst>
            <pc:docMk/>
            <pc:sldMk cId="1885007205" sldId="284"/>
            <ac:spMk id="2" creationId="{F5FE40C7-BC0B-F34A-A2BE-61620CFD36AF}"/>
          </ac:spMkLst>
        </pc:spChg>
        <pc:spChg chg="mod">
          <ac:chgData name="Rwitam Bandyopadhyay" userId="384ca036-9392-41d8-94fc-a96f43318821" providerId="ADAL" clId="{A676FBF3-D209-44DB-9899-0289122204AE}" dt="2023-02-20T01:09:24.534" v="172" actId="1076"/>
          <ac:spMkLst>
            <pc:docMk/>
            <pc:sldMk cId="1885007205" sldId="284"/>
            <ac:spMk id="3" creationId="{1AD992F9-30A9-E64B-A6C3-8EE29DCD6203}"/>
          </ac:spMkLst>
        </pc:spChg>
      </pc:sldChg>
      <pc:sldChg chg="addSp delSp modSp mod modNotesTx">
        <pc:chgData name="Rwitam Bandyopadhyay" userId="384ca036-9392-41d8-94fc-a96f43318821" providerId="ADAL" clId="{A676FBF3-D209-44DB-9899-0289122204AE}" dt="2023-02-20T18:30:36.607" v="2680" actId="20577"/>
        <pc:sldMkLst>
          <pc:docMk/>
          <pc:sldMk cId="3894207573" sldId="285"/>
        </pc:sldMkLst>
        <pc:spChg chg="del">
          <ac:chgData name="Rwitam Bandyopadhyay" userId="384ca036-9392-41d8-94fc-a96f43318821" providerId="ADAL" clId="{A676FBF3-D209-44DB-9899-0289122204AE}" dt="2023-02-20T00:53:58.757" v="84" actId="478"/>
          <ac:spMkLst>
            <pc:docMk/>
            <pc:sldMk cId="3894207573" sldId="285"/>
            <ac:spMk id="2" creationId="{8D9A8D26-14DF-8708-C27C-0115B62222EC}"/>
          </ac:spMkLst>
        </pc:spChg>
        <pc:spChg chg="del">
          <ac:chgData name="Rwitam Bandyopadhyay" userId="384ca036-9392-41d8-94fc-a96f43318821" providerId="ADAL" clId="{A676FBF3-D209-44DB-9899-0289122204AE}" dt="2023-02-20T00:56:08.513" v="117" actId="478"/>
          <ac:spMkLst>
            <pc:docMk/>
            <pc:sldMk cId="3894207573" sldId="285"/>
            <ac:spMk id="3" creationId="{9FAADE86-E868-D9E7-1DA6-C0FC2D281533}"/>
          </ac:spMkLst>
        </pc:spChg>
        <pc:spChg chg="mod">
          <ac:chgData name="Rwitam Bandyopadhyay" userId="384ca036-9392-41d8-94fc-a96f43318821" providerId="ADAL" clId="{A676FBF3-D209-44DB-9899-0289122204AE}" dt="2023-02-20T01:08:24.868" v="157" actId="1076"/>
          <ac:spMkLst>
            <pc:docMk/>
            <pc:sldMk cId="3894207573" sldId="285"/>
            <ac:spMk id="4" creationId="{8DA789DC-59BB-8319-5586-3F5D610ED5B0}"/>
          </ac:spMkLst>
        </pc:spChg>
        <pc:spChg chg="add del mod">
          <ac:chgData name="Rwitam Bandyopadhyay" userId="384ca036-9392-41d8-94fc-a96f43318821" providerId="ADAL" clId="{A676FBF3-D209-44DB-9899-0289122204AE}" dt="2023-02-20T00:54:01.439" v="85" actId="478"/>
          <ac:spMkLst>
            <pc:docMk/>
            <pc:sldMk cId="3894207573" sldId="285"/>
            <ac:spMk id="9" creationId="{838C47D1-1884-A585-CA4A-C97026EDDA85}"/>
          </ac:spMkLst>
        </pc:spChg>
        <pc:spChg chg="add mod">
          <ac:chgData name="Rwitam Bandyopadhyay" userId="384ca036-9392-41d8-94fc-a96f43318821" providerId="ADAL" clId="{A676FBF3-D209-44DB-9899-0289122204AE}" dt="2023-02-20T00:54:05.205" v="86"/>
          <ac:spMkLst>
            <pc:docMk/>
            <pc:sldMk cId="3894207573" sldId="285"/>
            <ac:spMk id="10" creationId="{77C018D1-D787-C670-84D7-0950881109F7}"/>
          </ac:spMkLst>
        </pc:spChg>
        <pc:spChg chg="add mod">
          <ac:chgData name="Rwitam Bandyopadhyay" userId="384ca036-9392-41d8-94fc-a96f43318821" providerId="ADAL" clId="{A676FBF3-D209-44DB-9899-0289122204AE}" dt="2023-02-20T00:56:09.360" v="118"/>
          <ac:spMkLst>
            <pc:docMk/>
            <pc:sldMk cId="3894207573" sldId="285"/>
            <ac:spMk id="11" creationId="{DE6BEC47-875F-55A4-E3CF-0B9E6AB76F1A}"/>
          </ac:spMkLst>
        </pc:spChg>
      </pc:sldChg>
      <pc:sldChg chg="addSp delSp modSp mod modNotesTx">
        <pc:chgData name="Rwitam Bandyopadhyay" userId="384ca036-9392-41d8-94fc-a96f43318821" providerId="ADAL" clId="{A676FBF3-D209-44DB-9899-0289122204AE}" dt="2023-02-20T18:31:12.833" v="2751" actId="20577"/>
        <pc:sldMkLst>
          <pc:docMk/>
          <pc:sldMk cId="3325335192" sldId="286"/>
        </pc:sldMkLst>
        <pc:spChg chg="del">
          <ac:chgData name="Rwitam Bandyopadhyay" userId="384ca036-9392-41d8-94fc-a96f43318821" providerId="ADAL" clId="{A676FBF3-D209-44DB-9899-0289122204AE}" dt="2023-02-20T00:54:11.952" v="90" actId="478"/>
          <ac:spMkLst>
            <pc:docMk/>
            <pc:sldMk cId="3325335192" sldId="286"/>
            <ac:spMk id="2" creationId="{8D9A8D26-14DF-8708-C27C-0115B62222EC}"/>
          </ac:spMkLst>
        </pc:spChg>
        <pc:spChg chg="del">
          <ac:chgData name="Rwitam Bandyopadhyay" userId="384ca036-9392-41d8-94fc-a96f43318821" providerId="ADAL" clId="{A676FBF3-D209-44DB-9899-0289122204AE}" dt="2023-02-20T00:56:12.511" v="119" actId="478"/>
          <ac:spMkLst>
            <pc:docMk/>
            <pc:sldMk cId="3325335192" sldId="286"/>
            <ac:spMk id="3" creationId="{BD68AF7A-C0C4-A64C-8376-43E35C333A95}"/>
          </ac:spMkLst>
        </pc:spChg>
        <pc:spChg chg="mod">
          <ac:chgData name="Rwitam Bandyopadhyay" userId="384ca036-9392-41d8-94fc-a96f43318821" providerId="ADAL" clId="{A676FBF3-D209-44DB-9899-0289122204AE}" dt="2023-02-20T01:08:37.878" v="163" actId="1076"/>
          <ac:spMkLst>
            <pc:docMk/>
            <pc:sldMk cId="3325335192" sldId="286"/>
            <ac:spMk id="4" creationId="{D0105180-1353-3705-B809-C00B29B3AC72}"/>
          </ac:spMkLst>
        </pc:spChg>
        <pc:spChg chg="add del mod">
          <ac:chgData name="Rwitam Bandyopadhyay" userId="384ca036-9392-41d8-94fc-a96f43318821" providerId="ADAL" clId="{A676FBF3-D209-44DB-9899-0289122204AE}" dt="2023-02-20T00:54:10.216" v="89"/>
          <ac:spMkLst>
            <pc:docMk/>
            <pc:sldMk cId="3325335192" sldId="286"/>
            <ac:spMk id="7" creationId="{99D6F3BD-C95D-1DE3-2B8D-B86C9ABEEA47}"/>
          </ac:spMkLst>
        </pc:spChg>
        <pc:spChg chg="add del mod">
          <ac:chgData name="Rwitam Bandyopadhyay" userId="384ca036-9392-41d8-94fc-a96f43318821" providerId="ADAL" clId="{A676FBF3-D209-44DB-9899-0289122204AE}" dt="2023-02-20T00:54:13.207" v="91" actId="478"/>
          <ac:spMkLst>
            <pc:docMk/>
            <pc:sldMk cId="3325335192" sldId="286"/>
            <ac:spMk id="10" creationId="{323C4EB5-0B0C-CBB0-553E-C557412A1071}"/>
          </ac:spMkLst>
        </pc:spChg>
        <pc:spChg chg="add mod">
          <ac:chgData name="Rwitam Bandyopadhyay" userId="384ca036-9392-41d8-94fc-a96f43318821" providerId="ADAL" clId="{A676FBF3-D209-44DB-9899-0289122204AE}" dt="2023-02-20T00:54:14.261" v="92"/>
          <ac:spMkLst>
            <pc:docMk/>
            <pc:sldMk cId="3325335192" sldId="286"/>
            <ac:spMk id="11" creationId="{725BC83F-7537-E8EF-8962-8B0B8F300787}"/>
          </ac:spMkLst>
        </pc:spChg>
        <pc:spChg chg="add mod">
          <ac:chgData name="Rwitam Bandyopadhyay" userId="384ca036-9392-41d8-94fc-a96f43318821" providerId="ADAL" clId="{A676FBF3-D209-44DB-9899-0289122204AE}" dt="2023-02-20T00:56:13.523" v="120"/>
          <ac:spMkLst>
            <pc:docMk/>
            <pc:sldMk cId="3325335192" sldId="286"/>
            <ac:spMk id="12" creationId="{C29E9B58-72AB-2147-2F20-74BCEE802128}"/>
          </ac:spMkLst>
        </pc:spChg>
      </pc:sldChg>
      <pc:sldChg chg="addSp delSp modSp mod modNotesTx">
        <pc:chgData name="Rwitam Bandyopadhyay" userId="384ca036-9392-41d8-94fc-a96f43318821" providerId="ADAL" clId="{A676FBF3-D209-44DB-9899-0289122204AE}" dt="2023-02-20T18:32:04.042" v="2804" actId="20577"/>
        <pc:sldMkLst>
          <pc:docMk/>
          <pc:sldMk cId="3387730871" sldId="287"/>
        </pc:sldMkLst>
        <pc:spChg chg="del">
          <ac:chgData name="Rwitam Bandyopadhyay" userId="384ca036-9392-41d8-94fc-a96f43318821" providerId="ADAL" clId="{A676FBF3-D209-44DB-9899-0289122204AE}" dt="2023-02-20T00:54:17.453" v="93" actId="478"/>
          <ac:spMkLst>
            <pc:docMk/>
            <pc:sldMk cId="3387730871" sldId="287"/>
            <ac:spMk id="2" creationId="{8D9A8D26-14DF-8708-C27C-0115B62222EC}"/>
          </ac:spMkLst>
        </pc:spChg>
        <pc:spChg chg="del">
          <ac:chgData name="Rwitam Bandyopadhyay" userId="384ca036-9392-41d8-94fc-a96f43318821" providerId="ADAL" clId="{A676FBF3-D209-44DB-9899-0289122204AE}" dt="2023-02-20T00:56:16.123" v="121" actId="478"/>
          <ac:spMkLst>
            <pc:docMk/>
            <pc:sldMk cId="3387730871" sldId="287"/>
            <ac:spMk id="3" creationId="{BEABE912-B200-9B82-A567-9133E056412A}"/>
          </ac:spMkLst>
        </pc:spChg>
        <pc:spChg chg="add del mod">
          <ac:chgData name="Rwitam Bandyopadhyay" userId="384ca036-9392-41d8-94fc-a96f43318821" providerId="ADAL" clId="{A676FBF3-D209-44DB-9899-0289122204AE}" dt="2023-02-20T00:54:19.551" v="94" actId="478"/>
          <ac:spMkLst>
            <pc:docMk/>
            <pc:sldMk cId="3387730871" sldId="287"/>
            <ac:spMk id="7" creationId="{C4554D23-039E-BFD2-8A10-46E359308FBC}"/>
          </ac:spMkLst>
        </pc:spChg>
        <pc:spChg chg="add mod">
          <ac:chgData name="Rwitam Bandyopadhyay" userId="384ca036-9392-41d8-94fc-a96f43318821" providerId="ADAL" clId="{A676FBF3-D209-44DB-9899-0289122204AE}" dt="2023-02-20T00:54:20.270" v="95"/>
          <ac:spMkLst>
            <pc:docMk/>
            <pc:sldMk cId="3387730871" sldId="287"/>
            <ac:spMk id="8" creationId="{F429C98E-510B-5392-D739-4286294B75D2}"/>
          </ac:spMkLst>
        </pc:spChg>
        <pc:spChg chg="mod">
          <ac:chgData name="Rwitam Bandyopadhyay" userId="384ca036-9392-41d8-94fc-a96f43318821" providerId="ADAL" clId="{A676FBF3-D209-44DB-9899-0289122204AE}" dt="2023-02-20T01:08:46.494" v="169" actId="1076"/>
          <ac:spMkLst>
            <pc:docMk/>
            <pc:sldMk cId="3387730871" sldId="287"/>
            <ac:spMk id="9" creationId="{2EC77AC4-0F2F-FC85-BC21-6B1233A68A55}"/>
          </ac:spMkLst>
        </pc:spChg>
        <pc:spChg chg="add mod">
          <ac:chgData name="Rwitam Bandyopadhyay" userId="384ca036-9392-41d8-94fc-a96f43318821" providerId="ADAL" clId="{A676FBF3-D209-44DB-9899-0289122204AE}" dt="2023-02-20T00:56:16.783" v="122"/>
          <ac:spMkLst>
            <pc:docMk/>
            <pc:sldMk cId="3387730871" sldId="287"/>
            <ac:spMk id="10" creationId="{F9789E32-AF69-8CC1-7487-893A6C75C62A}"/>
          </ac:spMkLst>
        </pc:spChg>
      </pc:sldChg>
      <pc:sldChg chg="modSp mod modNotesTx">
        <pc:chgData name="Rwitam Bandyopadhyay" userId="384ca036-9392-41d8-94fc-a96f43318821" providerId="ADAL" clId="{A676FBF3-D209-44DB-9899-0289122204AE}" dt="2023-02-20T18:42:57.617" v="3141" actId="20577"/>
        <pc:sldMkLst>
          <pc:docMk/>
          <pc:sldMk cId="571272344" sldId="288"/>
        </pc:sldMkLst>
        <pc:spChg chg="mod">
          <ac:chgData name="Rwitam Bandyopadhyay" userId="384ca036-9392-41d8-94fc-a96f43318821" providerId="ADAL" clId="{A676FBF3-D209-44DB-9899-0289122204AE}" dt="2023-02-20T00:51:01.997" v="60" actId="1076"/>
          <ac:spMkLst>
            <pc:docMk/>
            <pc:sldMk cId="571272344" sldId="288"/>
            <ac:spMk id="6" creationId="{9F4ECF5A-6C9B-A981-8E32-7FD411016FB9}"/>
          </ac:spMkLst>
        </pc:spChg>
        <pc:spChg chg="mod">
          <ac:chgData name="Rwitam Bandyopadhyay" userId="384ca036-9392-41d8-94fc-a96f43318821" providerId="ADAL" clId="{A676FBF3-D209-44DB-9899-0289122204AE}" dt="2023-02-20T01:11:30.621" v="201" actId="1076"/>
          <ac:spMkLst>
            <pc:docMk/>
            <pc:sldMk cId="571272344" sldId="288"/>
            <ac:spMk id="7" creationId="{089B1765-3EE5-4611-9A09-F59103D0C179}"/>
          </ac:spMkLst>
        </pc:spChg>
        <pc:spChg chg="mod">
          <ac:chgData name="Rwitam Bandyopadhyay" userId="384ca036-9392-41d8-94fc-a96f43318821" providerId="ADAL" clId="{A676FBF3-D209-44DB-9899-0289122204AE}" dt="2023-02-20T01:12:12.381" v="235" actId="20577"/>
          <ac:spMkLst>
            <pc:docMk/>
            <pc:sldMk cId="571272344" sldId="288"/>
            <ac:spMk id="8" creationId="{853856BE-9314-0B79-A88A-2E86A9E158C7}"/>
          </ac:spMkLst>
        </pc:spChg>
      </pc:sldChg>
      <pc:sldChg chg="modSp mod modNotesTx">
        <pc:chgData name="Rwitam Bandyopadhyay" userId="384ca036-9392-41d8-94fc-a96f43318821" providerId="ADAL" clId="{A676FBF3-D209-44DB-9899-0289122204AE}" dt="2023-02-20T19:08:39.903" v="3147" actId="6549"/>
        <pc:sldMkLst>
          <pc:docMk/>
          <pc:sldMk cId="239209721" sldId="289"/>
        </pc:sldMkLst>
        <pc:spChg chg="mod">
          <ac:chgData name="Rwitam Bandyopadhyay" userId="384ca036-9392-41d8-94fc-a96f43318821" providerId="ADAL" clId="{A676FBF3-D209-44DB-9899-0289122204AE}" dt="2023-02-20T01:10:29.147" v="181" actId="1076"/>
          <ac:spMkLst>
            <pc:docMk/>
            <pc:sldMk cId="239209721" sldId="289"/>
            <ac:spMk id="2" creationId="{494D8EFF-12F7-929A-9D27-8EE1DCFD0EB4}"/>
          </ac:spMkLst>
        </pc:spChg>
        <pc:spChg chg="mod">
          <ac:chgData name="Rwitam Bandyopadhyay" userId="384ca036-9392-41d8-94fc-a96f43318821" providerId="ADAL" clId="{A676FBF3-D209-44DB-9899-0289122204AE}" dt="2023-02-20T00:51:09.785" v="61" actId="1076"/>
          <ac:spMkLst>
            <pc:docMk/>
            <pc:sldMk cId="239209721" sldId="289"/>
            <ac:spMk id="6" creationId="{9F4ECF5A-6C9B-A981-8E32-7FD411016FB9}"/>
          </ac:spMkLst>
        </pc:spChg>
        <pc:spChg chg="mod">
          <ac:chgData name="Rwitam Bandyopadhyay" userId="384ca036-9392-41d8-94fc-a96f43318821" providerId="ADAL" clId="{A676FBF3-D209-44DB-9899-0289122204AE}" dt="2023-02-20T01:13:08.711" v="256" actId="20577"/>
          <ac:spMkLst>
            <pc:docMk/>
            <pc:sldMk cId="239209721" sldId="289"/>
            <ac:spMk id="7" creationId="{089B1765-3EE5-4611-9A09-F59103D0C179}"/>
          </ac:spMkLst>
        </pc:spChg>
        <pc:spChg chg="mod">
          <ac:chgData name="Rwitam Bandyopadhyay" userId="384ca036-9392-41d8-94fc-a96f43318821" providerId="ADAL" clId="{A676FBF3-D209-44DB-9899-0289122204AE}" dt="2023-02-20T03:56:03.937" v="743" actId="6549"/>
          <ac:spMkLst>
            <pc:docMk/>
            <pc:sldMk cId="239209721" sldId="289"/>
            <ac:spMk id="8" creationId="{853856BE-9314-0B79-A88A-2E86A9E158C7}"/>
          </ac:spMkLst>
        </pc:spChg>
        <pc:picChg chg="mod">
          <ac:chgData name="Rwitam Bandyopadhyay" userId="384ca036-9392-41d8-94fc-a96f43318821" providerId="ADAL" clId="{A676FBF3-D209-44DB-9899-0289122204AE}" dt="2023-02-20T01:12:57.239" v="250" actId="1076"/>
          <ac:picMkLst>
            <pc:docMk/>
            <pc:sldMk cId="239209721" sldId="289"/>
            <ac:picMk id="1028" creationId="{7F1E8D42-BF0A-7E5F-79E6-0E3B0A33967E}"/>
          </ac:picMkLst>
        </pc:picChg>
      </pc:sldChg>
      <pc:sldChg chg="addSp delSp modSp mod modAnim modNotesTx">
        <pc:chgData name="Rwitam Bandyopadhyay" userId="384ca036-9392-41d8-94fc-a96f43318821" providerId="ADAL" clId="{A676FBF3-D209-44DB-9899-0289122204AE}" dt="2023-02-20T01:28:31.399" v="435"/>
        <pc:sldMkLst>
          <pc:docMk/>
          <pc:sldMk cId="3548736052" sldId="290"/>
        </pc:sldMkLst>
        <pc:spChg chg="mod">
          <ac:chgData name="Rwitam Bandyopadhyay" userId="384ca036-9392-41d8-94fc-a96f43318821" providerId="ADAL" clId="{A676FBF3-D209-44DB-9899-0289122204AE}" dt="2023-02-20T01:10:42.245" v="186" actId="403"/>
          <ac:spMkLst>
            <pc:docMk/>
            <pc:sldMk cId="3548736052" sldId="290"/>
            <ac:spMk id="2" creationId="{494D8EFF-12F7-929A-9D27-8EE1DCFD0EB4}"/>
          </ac:spMkLst>
        </pc:spChg>
        <pc:spChg chg="del mod">
          <ac:chgData name="Rwitam Bandyopadhyay" userId="384ca036-9392-41d8-94fc-a96f43318821" providerId="ADAL" clId="{A676FBF3-D209-44DB-9899-0289122204AE}" dt="2023-02-20T01:15:39.522" v="316"/>
          <ac:spMkLst>
            <pc:docMk/>
            <pc:sldMk cId="3548736052" sldId="290"/>
            <ac:spMk id="3" creationId="{98874B49-E150-EC35-D8F1-0ED706C163AE}"/>
          </ac:spMkLst>
        </pc:spChg>
        <pc:spChg chg="mod">
          <ac:chgData name="Rwitam Bandyopadhyay" userId="384ca036-9392-41d8-94fc-a96f43318821" providerId="ADAL" clId="{A676FBF3-D209-44DB-9899-0289122204AE}" dt="2023-02-20T01:18:36.577" v="340" actId="20577"/>
          <ac:spMkLst>
            <pc:docMk/>
            <pc:sldMk cId="3548736052" sldId="290"/>
            <ac:spMk id="6" creationId="{9F4ECF5A-6C9B-A981-8E32-7FD411016FB9}"/>
          </ac:spMkLst>
        </pc:spChg>
        <pc:spChg chg="del mod">
          <ac:chgData name="Rwitam Bandyopadhyay" userId="384ca036-9392-41d8-94fc-a96f43318821" providerId="ADAL" clId="{A676FBF3-D209-44DB-9899-0289122204AE}" dt="2023-02-20T01:14:40.895" v="296" actId="478"/>
          <ac:spMkLst>
            <pc:docMk/>
            <pc:sldMk cId="3548736052" sldId="290"/>
            <ac:spMk id="7" creationId="{089B1765-3EE5-4611-9A09-F59103D0C179}"/>
          </ac:spMkLst>
        </pc:spChg>
        <pc:spChg chg="add mod">
          <ac:chgData name="Rwitam Bandyopadhyay" userId="384ca036-9392-41d8-94fc-a96f43318821" providerId="ADAL" clId="{A676FBF3-D209-44DB-9899-0289122204AE}" dt="2023-02-20T01:19:21.928" v="346" actId="1076"/>
          <ac:spMkLst>
            <pc:docMk/>
            <pc:sldMk cId="3548736052" sldId="290"/>
            <ac:spMk id="8" creationId="{20EE80F6-1AC1-C737-AA82-113112F8DC6F}"/>
          </ac:spMkLst>
        </pc:spChg>
        <pc:spChg chg="del mod">
          <ac:chgData name="Rwitam Bandyopadhyay" userId="384ca036-9392-41d8-94fc-a96f43318821" providerId="ADAL" clId="{A676FBF3-D209-44DB-9899-0289122204AE}" dt="2023-02-20T01:14:16.960" v="288"/>
          <ac:spMkLst>
            <pc:docMk/>
            <pc:sldMk cId="3548736052" sldId="290"/>
            <ac:spMk id="9" creationId="{CA0D5684-6566-D500-7E88-30326CF1A1D3}"/>
          </ac:spMkLst>
        </pc:spChg>
        <pc:spChg chg="add del mod">
          <ac:chgData name="Rwitam Bandyopadhyay" userId="384ca036-9392-41d8-94fc-a96f43318821" providerId="ADAL" clId="{A676FBF3-D209-44DB-9899-0289122204AE}" dt="2023-02-20T01:26:18.048" v="422" actId="478"/>
          <ac:spMkLst>
            <pc:docMk/>
            <pc:sldMk cId="3548736052" sldId="290"/>
            <ac:spMk id="10" creationId="{9E16BD8B-262F-1F89-1B7C-1DF7DF895FCE}"/>
          </ac:spMkLst>
        </pc:spChg>
        <pc:spChg chg="add del mod">
          <ac:chgData name="Rwitam Bandyopadhyay" userId="384ca036-9392-41d8-94fc-a96f43318821" providerId="ADAL" clId="{A676FBF3-D209-44DB-9899-0289122204AE}" dt="2023-02-20T01:26:16.377" v="421" actId="478"/>
          <ac:spMkLst>
            <pc:docMk/>
            <pc:sldMk cId="3548736052" sldId="290"/>
            <ac:spMk id="11" creationId="{B0465119-22A8-53E4-3CA3-325F953FBC38}"/>
          </ac:spMkLst>
        </pc:spChg>
        <pc:spChg chg="add del mod">
          <ac:chgData name="Rwitam Bandyopadhyay" userId="384ca036-9392-41d8-94fc-a96f43318821" providerId="ADAL" clId="{A676FBF3-D209-44DB-9899-0289122204AE}" dt="2023-02-20T01:26:15.133" v="420" actId="478"/>
          <ac:spMkLst>
            <pc:docMk/>
            <pc:sldMk cId="3548736052" sldId="290"/>
            <ac:spMk id="12" creationId="{CF6E14D7-7893-4739-58BE-A7318393BB77}"/>
          </ac:spMkLst>
        </pc:spChg>
        <pc:spChg chg="add mod">
          <ac:chgData name="Rwitam Bandyopadhyay" userId="384ca036-9392-41d8-94fc-a96f43318821" providerId="ADAL" clId="{A676FBF3-D209-44DB-9899-0289122204AE}" dt="2023-02-20T01:19:24.815" v="347" actId="1076"/>
          <ac:spMkLst>
            <pc:docMk/>
            <pc:sldMk cId="3548736052" sldId="290"/>
            <ac:spMk id="13" creationId="{AD310354-BC3B-D1C9-D34F-4B679A590715}"/>
          </ac:spMkLst>
        </pc:spChg>
        <pc:spChg chg="add del mod">
          <ac:chgData name="Rwitam Bandyopadhyay" userId="384ca036-9392-41d8-94fc-a96f43318821" providerId="ADAL" clId="{A676FBF3-D209-44DB-9899-0289122204AE}" dt="2023-02-20T01:25:46.193" v="412" actId="478"/>
          <ac:spMkLst>
            <pc:docMk/>
            <pc:sldMk cId="3548736052" sldId="290"/>
            <ac:spMk id="14" creationId="{995ADD5A-EC35-D458-8CBB-0C2998CBD71E}"/>
          </ac:spMkLst>
        </pc:spChg>
        <pc:spChg chg="add del mod">
          <ac:chgData name="Rwitam Bandyopadhyay" userId="384ca036-9392-41d8-94fc-a96f43318821" providerId="ADAL" clId="{A676FBF3-D209-44DB-9899-0289122204AE}" dt="2023-02-20T01:24:53.696" v="384"/>
          <ac:spMkLst>
            <pc:docMk/>
            <pc:sldMk cId="3548736052" sldId="290"/>
            <ac:spMk id="15" creationId="{2D5D831A-0E84-8843-FE3E-E5DD36FBD47F}"/>
          </ac:spMkLst>
        </pc:spChg>
        <pc:spChg chg="add del mod">
          <ac:chgData name="Rwitam Bandyopadhyay" userId="384ca036-9392-41d8-94fc-a96f43318821" providerId="ADAL" clId="{A676FBF3-D209-44DB-9899-0289122204AE}" dt="2023-02-20T01:24:53.375" v="382"/>
          <ac:spMkLst>
            <pc:docMk/>
            <pc:sldMk cId="3548736052" sldId="290"/>
            <ac:spMk id="16" creationId="{550E87A9-0661-E15A-F2E9-565C389AE2E8}"/>
          </ac:spMkLst>
        </pc:spChg>
        <pc:picChg chg="add del mod">
          <ac:chgData name="Rwitam Bandyopadhyay" userId="384ca036-9392-41d8-94fc-a96f43318821" providerId="ADAL" clId="{A676FBF3-D209-44DB-9899-0289122204AE}" dt="2023-02-20T01:26:12.338" v="419" actId="478"/>
          <ac:picMkLst>
            <pc:docMk/>
            <pc:sldMk cId="3548736052" sldId="290"/>
            <ac:picMk id="3074" creationId="{A64EA220-93D2-DBBD-8FC2-79D0C5471FBF}"/>
          </ac:picMkLst>
        </pc:picChg>
      </pc:sldChg>
      <pc:sldChg chg="modSp mod modNotesTx">
        <pc:chgData name="Rwitam Bandyopadhyay" userId="384ca036-9392-41d8-94fc-a96f43318821" providerId="ADAL" clId="{A676FBF3-D209-44DB-9899-0289122204AE}" dt="2023-02-20T19:15:14.313" v="3153" actId="20577"/>
        <pc:sldMkLst>
          <pc:docMk/>
          <pc:sldMk cId="1894979827" sldId="291"/>
        </pc:sldMkLst>
        <pc:spChg chg="mod">
          <ac:chgData name="Rwitam Bandyopadhyay" userId="384ca036-9392-41d8-94fc-a96f43318821" providerId="ADAL" clId="{A676FBF3-D209-44DB-9899-0289122204AE}" dt="2023-02-20T01:10:55.815" v="191" actId="1076"/>
          <ac:spMkLst>
            <pc:docMk/>
            <pc:sldMk cId="1894979827" sldId="291"/>
            <ac:spMk id="2" creationId="{494D8EFF-12F7-929A-9D27-8EE1DCFD0EB4}"/>
          </ac:spMkLst>
        </pc:spChg>
        <pc:spChg chg="mod">
          <ac:chgData name="Rwitam Bandyopadhyay" userId="384ca036-9392-41d8-94fc-a96f43318821" providerId="ADAL" clId="{A676FBF3-D209-44DB-9899-0289122204AE}" dt="2023-02-20T01:29:28.429" v="446" actId="14100"/>
          <ac:spMkLst>
            <pc:docMk/>
            <pc:sldMk cId="1894979827" sldId="291"/>
            <ac:spMk id="3" creationId="{98874B49-E150-EC35-D8F1-0ED706C163AE}"/>
          </ac:spMkLst>
        </pc:spChg>
        <pc:spChg chg="mod">
          <ac:chgData name="Rwitam Bandyopadhyay" userId="384ca036-9392-41d8-94fc-a96f43318821" providerId="ADAL" clId="{A676FBF3-D209-44DB-9899-0289122204AE}" dt="2023-02-20T00:51:23.672" v="63" actId="1076"/>
          <ac:spMkLst>
            <pc:docMk/>
            <pc:sldMk cId="1894979827" sldId="291"/>
            <ac:spMk id="6" creationId="{9F4ECF5A-6C9B-A981-8E32-7FD411016FB9}"/>
          </ac:spMkLst>
        </pc:spChg>
        <pc:spChg chg="mod">
          <ac:chgData name="Rwitam Bandyopadhyay" userId="384ca036-9392-41d8-94fc-a96f43318821" providerId="ADAL" clId="{A676FBF3-D209-44DB-9899-0289122204AE}" dt="2023-02-20T01:29:10.629" v="440" actId="1076"/>
          <ac:spMkLst>
            <pc:docMk/>
            <pc:sldMk cId="1894979827" sldId="291"/>
            <ac:spMk id="7" creationId="{089B1765-3EE5-4611-9A09-F59103D0C179}"/>
          </ac:spMkLst>
        </pc:spChg>
        <pc:graphicFrameChg chg="mod modGraphic">
          <ac:chgData name="Rwitam Bandyopadhyay" userId="384ca036-9392-41d8-94fc-a96f43318821" providerId="ADAL" clId="{A676FBF3-D209-44DB-9899-0289122204AE}" dt="2023-02-20T03:59:12.471" v="747" actId="14100"/>
          <ac:graphicFrameMkLst>
            <pc:docMk/>
            <pc:sldMk cId="1894979827" sldId="291"/>
            <ac:graphicFrameMk id="8" creationId="{118EC33B-7011-115A-D7E4-CF91D7DA25A9}"/>
          </ac:graphicFrameMkLst>
        </pc:graphicFrameChg>
      </pc:sldChg>
      <pc:sldChg chg="addSp delSp modSp mod modNotesTx">
        <pc:chgData name="Rwitam Bandyopadhyay" userId="384ca036-9392-41d8-94fc-a96f43318821" providerId="ADAL" clId="{A676FBF3-D209-44DB-9899-0289122204AE}" dt="2023-02-20T19:23:40.172" v="3433" actId="20577"/>
        <pc:sldMkLst>
          <pc:docMk/>
          <pc:sldMk cId="1360314023" sldId="292"/>
        </pc:sldMkLst>
        <pc:spChg chg="mod">
          <ac:chgData name="Rwitam Bandyopadhyay" userId="384ca036-9392-41d8-94fc-a96f43318821" providerId="ADAL" clId="{A676FBF3-D209-44DB-9899-0289122204AE}" dt="2023-02-20T01:30:04.315" v="457" actId="1076"/>
          <ac:spMkLst>
            <pc:docMk/>
            <pc:sldMk cId="1360314023" sldId="292"/>
            <ac:spMk id="3" creationId="{98874B49-E150-EC35-D8F1-0ED706C163AE}"/>
          </ac:spMkLst>
        </pc:spChg>
        <pc:spChg chg="mod">
          <ac:chgData name="Rwitam Bandyopadhyay" userId="384ca036-9392-41d8-94fc-a96f43318821" providerId="ADAL" clId="{A676FBF3-D209-44DB-9899-0289122204AE}" dt="2023-02-20T00:51:35.728" v="65" actId="1076"/>
          <ac:spMkLst>
            <pc:docMk/>
            <pc:sldMk cId="1360314023" sldId="292"/>
            <ac:spMk id="6" creationId="{9F4ECF5A-6C9B-A981-8E32-7FD411016FB9}"/>
          </ac:spMkLst>
        </pc:spChg>
        <pc:spChg chg="mod">
          <ac:chgData name="Rwitam Bandyopadhyay" userId="384ca036-9392-41d8-94fc-a96f43318821" providerId="ADAL" clId="{A676FBF3-D209-44DB-9899-0289122204AE}" dt="2023-02-20T01:29:50.646" v="451" actId="1076"/>
          <ac:spMkLst>
            <pc:docMk/>
            <pc:sldMk cId="1360314023" sldId="292"/>
            <ac:spMk id="7" creationId="{089B1765-3EE5-4611-9A09-F59103D0C179}"/>
          </ac:spMkLst>
        </pc:spChg>
        <pc:spChg chg="del">
          <ac:chgData name="Rwitam Bandyopadhyay" userId="384ca036-9392-41d8-94fc-a96f43318821" providerId="ADAL" clId="{A676FBF3-D209-44DB-9899-0289122204AE}" dt="2023-02-20T01:11:02.076" v="192" actId="478"/>
          <ac:spMkLst>
            <pc:docMk/>
            <pc:sldMk cId="1360314023" sldId="292"/>
            <ac:spMk id="8" creationId="{8868B12C-7742-E18C-80A1-64EF5BED8B25}"/>
          </ac:spMkLst>
        </pc:spChg>
        <pc:spChg chg="add mod">
          <ac:chgData name="Rwitam Bandyopadhyay" userId="384ca036-9392-41d8-94fc-a96f43318821" providerId="ADAL" clId="{A676FBF3-D209-44DB-9899-0289122204AE}" dt="2023-02-20T01:11:04.923" v="193"/>
          <ac:spMkLst>
            <pc:docMk/>
            <pc:sldMk cId="1360314023" sldId="292"/>
            <ac:spMk id="9" creationId="{C2E49ACE-2597-5CF5-D7BE-C4D4CA23DD92}"/>
          </ac:spMkLst>
        </pc:spChg>
        <pc:graphicFrameChg chg="mod modGraphic">
          <ac:chgData name="Rwitam Bandyopadhyay" userId="384ca036-9392-41d8-94fc-a96f43318821" providerId="ADAL" clId="{A676FBF3-D209-44DB-9899-0289122204AE}" dt="2023-02-20T03:59:34.482" v="748" actId="20577"/>
          <ac:graphicFrameMkLst>
            <pc:docMk/>
            <pc:sldMk cId="1360314023" sldId="292"/>
            <ac:graphicFrameMk id="2" creationId="{A3DB0EBE-7DEA-6E22-C6A1-7BC113CB0EED}"/>
          </ac:graphicFrameMkLst>
        </pc:graphicFrameChg>
      </pc:sldChg>
      <pc:sldChg chg="addSp delSp modSp mod modNotesTx">
        <pc:chgData name="Rwitam Bandyopadhyay" userId="384ca036-9392-41d8-94fc-a96f43318821" providerId="ADAL" clId="{A676FBF3-D209-44DB-9899-0289122204AE}" dt="2023-02-20T19:54:18.400" v="3882" actId="20577"/>
        <pc:sldMkLst>
          <pc:docMk/>
          <pc:sldMk cId="346034512" sldId="293"/>
        </pc:sldMkLst>
        <pc:spChg chg="add mod">
          <ac:chgData name="Rwitam Bandyopadhyay" userId="384ca036-9392-41d8-94fc-a96f43318821" providerId="ADAL" clId="{A676FBF3-D209-44DB-9899-0289122204AE}" dt="2023-02-20T03:34:14.578" v="694" actId="1076"/>
          <ac:spMkLst>
            <pc:docMk/>
            <pc:sldMk cId="346034512" sldId="293"/>
            <ac:spMk id="2" creationId="{A7B74292-9D93-1614-EBAB-14D3D98C4ED0}"/>
          </ac:spMkLst>
        </pc:spChg>
        <pc:spChg chg="mod">
          <ac:chgData name="Rwitam Bandyopadhyay" userId="384ca036-9392-41d8-94fc-a96f43318821" providerId="ADAL" clId="{A676FBF3-D209-44DB-9899-0289122204AE}" dt="2023-02-20T00:51:43.371" v="66" actId="1076"/>
          <ac:spMkLst>
            <pc:docMk/>
            <pc:sldMk cId="346034512" sldId="293"/>
            <ac:spMk id="6" creationId="{9F4ECF5A-6C9B-A981-8E32-7FD411016FB9}"/>
          </ac:spMkLst>
        </pc:spChg>
        <pc:spChg chg="del mod">
          <ac:chgData name="Rwitam Bandyopadhyay" userId="384ca036-9392-41d8-94fc-a96f43318821" providerId="ADAL" clId="{A676FBF3-D209-44DB-9899-0289122204AE}" dt="2023-02-20T01:31:39.404" v="464" actId="478"/>
          <ac:spMkLst>
            <pc:docMk/>
            <pc:sldMk cId="346034512" sldId="293"/>
            <ac:spMk id="7" creationId="{089B1765-3EE5-4611-9A09-F59103D0C179}"/>
          </ac:spMkLst>
        </pc:spChg>
        <pc:spChg chg="mod">
          <ac:chgData name="Rwitam Bandyopadhyay" userId="384ca036-9392-41d8-94fc-a96f43318821" providerId="ADAL" clId="{A676FBF3-D209-44DB-9899-0289122204AE}" dt="2023-02-20T01:31:58.218" v="475" actId="1076"/>
          <ac:spMkLst>
            <pc:docMk/>
            <pc:sldMk cId="346034512" sldId="293"/>
            <ac:spMk id="12" creationId="{B7BEEF28-3816-065F-45CB-CB15655F3B40}"/>
          </ac:spMkLst>
        </pc:spChg>
        <pc:spChg chg="mod">
          <ac:chgData name="Rwitam Bandyopadhyay" userId="384ca036-9392-41d8-94fc-a96f43318821" providerId="ADAL" clId="{A676FBF3-D209-44DB-9899-0289122204AE}" dt="2023-02-20T01:33:00.361" v="489" actId="20577"/>
          <ac:spMkLst>
            <pc:docMk/>
            <pc:sldMk cId="346034512" sldId="293"/>
            <ac:spMk id="13" creationId="{F6F83F7B-F426-64F7-56F2-92F39E954452}"/>
          </ac:spMkLst>
        </pc:spChg>
        <pc:picChg chg="mod">
          <ac:chgData name="Rwitam Bandyopadhyay" userId="384ca036-9392-41d8-94fc-a96f43318821" providerId="ADAL" clId="{A676FBF3-D209-44DB-9899-0289122204AE}" dt="2023-02-20T01:32:56.747" v="488" actId="14100"/>
          <ac:picMkLst>
            <pc:docMk/>
            <pc:sldMk cId="346034512" sldId="293"/>
            <ac:picMk id="5122" creationId="{72786062-83A9-A70A-14F1-A8A3F8FC052D}"/>
          </ac:picMkLst>
        </pc:picChg>
        <pc:picChg chg="mod">
          <ac:chgData name="Rwitam Bandyopadhyay" userId="384ca036-9392-41d8-94fc-a96f43318821" providerId="ADAL" clId="{A676FBF3-D209-44DB-9899-0289122204AE}" dt="2023-02-20T04:00:04.038" v="751" actId="1076"/>
          <ac:picMkLst>
            <pc:docMk/>
            <pc:sldMk cId="346034512" sldId="293"/>
            <ac:picMk id="5124" creationId="{55933F24-3355-27AF-B9B7-4D706E132BC9}"/>
          </ac:picMkLst>
        </pc:picChg>
      </pc:sldChg>
      <pc:sldChg chg="addSp delSp modSp mod modAnim modNotesTx">
        <pc:chgData name="Rwitam Bandyopadhyay" userId="384ca036-9392-41d8-94fc-a96f43318821" providerId="ADAL" clId="{A676FBF3-D209-44DB-9899-0289122204AE}" dt="2023-02-20T19:57:51.883" v="4142" actId="20577"/>
        <pc:sldMkLst>
          <pc:docMk/>
          <pc:sldMk cId="2160934109" sldId="294"/>
        </pc:sldMkLst>
        <pc:spChg chg="mod">
          <ac:chgData name="Rwitam Bandyopadhyay" userId="384ca036-9392-41d8-94fc-a96f43318821" providerId="ADAL" clId="{A676FBF3-D209-44DB-9899-0289122204AE}" dt="2023-02-20T03:36:06.244" v="696" actId="20577"/>
          <ac:spMkLst>
            <pc:docMk/>
            <pc:sldMk cId="2160934109" sldId="294"/>
            <ac:spMk id="2" creationId="{5E16F34E-45EE-776E-D8E5-F0E6DC0A4825}"/>
          </ac:spMkLst>
        </pc:spChg>
        <pc:spChg chg="mod">
          <ac:chgData name="Rwitam Bandyopadhyay" userId="384ca036-9392-41d8-94fc-a96f43318821" providerId="ADAL" clId="{A676FBF3-D209-44DB-9899-0289122204AE}" dt="2023-02-20T00:51:50.893" v="67" actId="1076"/>
          <ac:spMkLst>
            <pc:docMk/>
            <pc:sldMk cId="2160934109" sldId="294"/>
            <ac:spMk id="6" creationId="{9F4ECF5A-6C9B-A981-8E32-7FD411016FB9}"/>
          </ac:spMkLst>
        </pc:spChg>
        <pc:spChg chg="mod">
          <ac:chgData name="Rwitam Bandyopadhyay" userId="384ca036-9392-41d8-94fc-a96f43318821" providerId="ADAL" clId="{A676FBF3-D209-44DB-9899-0289122204AE}" dt="2023-02-20T01:34:12.314" v="515" actId="20577"/>
          <ac:spMkLst>
            <pc:docMk/>
            <pc:sldMk cId="2160934109" sldId="294"/>
            <ac:spMk id="7" creationId="{089B1765-3EE5-4611-9A09-F59103D0C179}"/>
          </ac:spMkLst>
        </pc:spChg>
        <pc:spChg chg="mod">
          <ac:chgData name="Rwitam Bandyopadhyay" userId="384ca036-9392-41d8-94fc-a96f43318821" providerId="ADAL" clId="{A676FBF3-D209-44DB-9899-0289122204AE}" dt="2023-02-20T01:33:43.979" v="500" actId="1076"/>
          <ac:spMkLst>
            <pc:docMk/>
            <pc:sldMk cId="2160934109" sldId="294"/>
            <ac:spMk id="12" creationId="{B7BEEF28-3816-065F-45CB-CB15655F3B40}"/>
          </ac:spMkLst>
        </pc:spChg>
        <pc:picChg chg="add mod">
          <ac:chgData name="Rwitam Bandyopadhyay" userId="384ca036-9392-41d8-94fc-a96f43318821" providerId="ADAL" clId="{A676FBF3-D209-44DB-9899-0289122204AE}" dt="2023-02-20T02:48:00.580" v="665" actId="1038"/>
          <ac:picMkLst>
            <pc:docMk/>
            <pc:sldMk cId="2160934109" sldId="294"/>
            <ac:picMk id="35" creationId="{58676813-8C4B-37AE-7886-26982FF98194}"/>
          </ac:picMkLst>
        </pc:picChg>
        <pc:picChg chg="mod">
          <ac:chgData name="Rwitam Bandyopadhyay" userId="384ca036-9392-41d8-94fc-a96f43318821" providerId="ADAL" clId="{A676FBF3-D209-44DB-9899-0289122204AE}" dt="2023-02-20T01:44:27.614" v="594" actId="1076"/>
          <ac:picMkLst>
            <pc:docMk/>
            <pc:sldMk cId="2160934109" sldId="294"/>
            <ac:picMk id="7170" creationId="{25BFAC94-2334-631B-D15D-6740BDAB2DE4}"/>
          </ac:picMkLst>
        </pc:picChg>
        <pc:cxnChg chg="add del mod">
          <ac:chgData name="Rwitam Bandyopadhyay" userId="384ca036-9392-41d8-94fc-a96f43318821" providerId="ADAL" clId="{A676FBF3-D209-44DB-9899-0289122204AE}" dt="2023-02-20T01:39:23.756" v="579" actId="478"/>
          <ac:cxnSpMkLst>
            <pc:docMk/>
            <pc:sldMk cId="2160934109" sldId="294"/>
            <ac:cxnSpMk id="8" creationId="{41E6CD6C-999B-840E-91A6-5CB0923B1330}"/>
          </ac:cxnSpMkLst>
        </pc:cxnChg>
        <pc:cxnChg chg="add del mod">
          <ac:chgData name="Rwitam Bandyopadhyay" userId="384ca036-9392-41d8-94fc-a96f43318821" providerId="ADAL" clId="{A676FBF3-D209-44DB-9899-0289122204AE}" dt="2023-02-20T01:40:02.648" v="582" actId="478"/>
          <ac:cxnSpMkLst>
            <pc:docMk/>
            <pc:sldMk cId="2160934109" sldId="294"/>
            <ac:cxnSpMk id="17" creationId="{E5604769-20CB-6B7F-FCB8-17CB400ECD2C}"/>
          </ac:cxnSpMkLst>
        </pc:cxnChg>
        <pc:cxnChg chg="add del mod">
          <ac:chgData name="Rwitam Bandyopadhyay" userId="384ca036-9392-41d8-94fc-a96f43318821" providerId="ADAL" clId="{A676FBF3-D209-44DB-9899-0289122204AE}" dt="2023-02-20T01:45:13.999" v="611" actId="478"/>
          <ac:cxnSpMkLst>
            <pc:docMk/>
            <pc:sldMk cId="2160934109" sldId="294"/>
            <ac:cxnSpMk id="20" creationId="{C7890B38-16B6-4B8B-226D-EC479759E32A}"/>
          </ac:cxnSpMkLst>
        </pc:cxnChg>
      </pc:sldChg>
      <pc:sldChg chg="delSp modSp mod modNotesTx">
        <pc:chgData name="Rwitam Bandyopadhyay" userId="384ca036-9392-41d8-94fc-a96f43318821" providerId="ADAL" clId="{A676FBF3-D209-44DB-9899-0289122204AE}" dt="2023-02-20T01:45:27.362" v="613" actId="20577"/>
        <pc:sldMkLst>
          <pc:docMk/>
          <pc:sldMk cId="1625369041" sldId="295"/>
        </pc:sldMkLst>
        <pc:spChg chg="mod">
          <ac:chgData name="Rwitam Bandyopadhyay" userId="384ca036-9392-41d8-94fc-a96f43318821" providerId="ADAL" clId="{A676FBF3-D209-44DB-9899-0289122204AE}" dt="2023-02-20T00:51:56.076" v="68" actId="1076"/>
          <ac:spMkLst>
            <pc:docMk/>
            <pc:sldMk cId="1625369041" sldId="295"/>
            <ac:spMk id="6" creationId="{9F4ECF5A-6C9B-A981-8E32-7FD411016FB9}"/>
          </ac:spMkLst>
        </pc:spChg>
        <pc:spChg chg="del mod">
          <ac:chgData name="Rwitam Bandyopadhyay" userId="384ca036-9392-41d8-94fc-a96f43318821" providerId="ADAL" clId="{A676FBF3-D209-44DB-9899-0289122204AE}" dt="2023-02-20T01:36:25.926" v="553" actId="478"/>
          <ac:spMkLst>
            <pc:docMk/>
            <pc:sldMk cId="1625369041" sldId="295"/>
            <ac:spMk id="7" creationId="{089B1765-3EE5-4611-9A09-F59103D0C179}"/>
          </ac:spMkLst>
        </pc:spChg>
        <pc:spChg chg="del mod">
          <ac:chgData name="Rwitam Bandyopadhyay" userId="384ca036-9392-41d8-94fc-a96f43318821" providerId="ADAL" clId="{A676FBF3-D209-44DB-9899-0289122204AE}" dt="2023-02-20T01:36:53.947" v="564"/>
          <ac:spMkLst>
            <pc:docMk/>
            <pc:sldMk cId="1625369041" sldId="295"/>
            <ac:spMk id="8" creationId="{084B895A-26E7-3314-60C6-3D4CAABFEAFB}"/>
          </ac:spMkLst>
        </pc:spChg>
        <pc:spChg chg="mod">
          <ac:chgData name="Rwitam Bandyopadhyay" userId="384ca036-9392-41d8-94fc-a96f43318821" providerId="ADAL" clId="{A676FBF3-D209-44DB-9899-0289122204AE}" dt="2023-02-20T01:45:27.362" v="613" actId="20577"/>
          <ac:spMkLst>
            <pc:docMk/>
            <pc:sldMk cId="1625369041" sldId="295"/>
            <ac:spMk id="9" creationId="{9E8A07B7-926B-E981-9D9A-C50ACC64EE3F}"/>
          </ac:spMkLst>
        </pc:spChg>
        <pc:picChg chg="mod">
          <ac:chgData name="Rwitam Bandyopadhyay" userId="384ca036-9392-41d8-94fc-a96f43318821" providerId="ADAL" clId="{A676FBF3-D209-44DB-9899-0289122204AE}" dt="2023-02-20T01:37:02.999" v="568" actId="1076"/>
          <ac:picMkLst>
            <pc:docMk/>
            <pc:sldMk cId="1625369041" sldId="295"/>
            <ac:picMk id="7170" creationId="{25BFAC94-2334-631B-D15D-6740BDAB2DE4}"/>
          </ac:picMkLst>
        </pc:picChg>
      </pc:sldChg>
      <pc:sldChg chg="delSp modSp mod modNotesTx">
        <pc:chgData name="Rwitam Bandyopadhyay" userId="384ca036-9392-41d8-94fc-a96f43318821" providerId="ADAL" clId="{A676FBF3-D209-44DB-9899-0289122204AE}" dt="2023-02-20T03:21:59.644" v="686" actId="6549"/>
        <pc:sldMkLst>
          <pc:docMk/>
          <pc:sldMk cId="4255542670" sldId="296"/>
        </pc:sldMkLst>
        <pc:spChg chg="mod">
          <ac:chgData name="Rwitam Bandyopadhyay" userId="384ca036-9392-41d8-94fc-a96f43318821" providerId="ADAL" clId="{A676FBF3-D209-44DB-9899-0289122204AE}" dt="2023-02-20T00:52:00.580" v="69" actId="1076"/>
          <ac:spMkLst>
            <pc:docMk/>
            <pc:sldMk cId="4255542670" sldId="296"/>
            <ac:spMk id="6" creationId="{9F4ECF5A-6C9B-A981-8E32-7FD411016FB9}"/>
          </ac:spMkLst>
        </pc:spChg>
        <pc:spChg chg="del mod">
          <ac:chgData name="Rwitam Bandyopadhyay" userId="384ca036-9392-41d8-94fc-a96f43318821" providerId="ADAL" clId="{A676FBF3-D209-44DB-9899-0289122204AE}" dt="2023-02-20T01:45:59.025" v="624" actId="478"/>
          <ac:spMkLst>
            <pc:docMk/>
            <pc:sldMk cId="4255542670" sldId="296"/>
            <ac:spMk id="7" creationId="{089B1765-3EE5-4611-9A09-F59103D0C179}"/>
          </ac:spMkLst>
        </pc:spChg>
        <pc:spChg chg="mod">
          <ac:chgData name="Rwitam Bandyopadhyay" userId="384ca036-9392-41d8-94fc-a96f43318821" providerId="ADAL" clId="{A676FBF3-D209-44DB-9899-0289122204AE}" dt="2023-02-20T03:21:59.644" v="686" actId="6549"/>
          <ac:spMkLst>
            <pc:docMk/>
            <pc:sldMk cId="4255542670" sldId="296"/>
            <ac:spMk id="8" creationId="{084B895A-26E7-3314-60C6-3D4CAABFEAFB}"/>
          </ac:spMkLst>
        </pc:spChg>
        <pc:spChg chg="mod">
          <ac:chgData name="Rwitam Bandyopadhyay" userId="384ca036-9392-41d8-94fc-a96f43318821" providerId="ADAL" clId="{A676FBF3-D209-44DB-9899-0289122204AE}" dt="2023-02-20T01:45:44.183" v="619" actId="404"/>
          <ac:spMkLst>
            <pc:docMk/>
            <pc:sldMk cId="4255542670" sldId="296"/>
            <ac:spMk id="9" creationId="{9E8A07B7-926B-E981-9D9A-C50ACC64EE3F}"/>
          </ac:spMkLst>
        </pc:spChg>
        <pc:picChg chg="mod">
          <ac:chgData name="Rwitam Bandyopadhyay" userId="384ca036-9392-41d8-94fc-a96f43318821" providerId="ADAL" clId="{A676FBF3-D209-44DB-9899-0289122204AE}" dt="2023-02-20T01:47:01.585" v="643" actId="1076"/>
          <ac:picMkLst>
            <pc:docMk/>
            <pc:sldMk cId="4255542670" sldId="296"/>
            <ac:picMk id="3" creationId="{E6A33E2E-CC69-069D-A3B0-3C5FD158DB9A}"/>
          </ac:picMkLst>
        </pc:picChg>
      </pc:sldChg>
      <pc:sldChg chg="addSp delSp modSp mod modNotesTx">
        <pc:chgData name="Rwitam Bandyopadhyay" userId="384ca036-9392-41d8-94fc-a96f43318821" providerId="ADAL" clId="{A676FBF3-D209-44DB-9899-0289122204AE}" dt="2023-02-20T04:02:22.787" v="806" actId="14100"/>
        <pc:sldMkLst>
          <pc:docMk/>
          <pc:sldMk cId="1553285822" sldId="297"/>
        </pc:sldMkLst>
        <pc:spChg chg="mod">
          <ac:chgData name="Rwitam Bandyopadhyay" userId="384ca036-9392-41d8-94fc-a96f43318821" providerId="ADAL" clId="{A676FBF3-D209-44DB-9899-0289122204AE}" dt="2023-02-20T00:52:05.384" v="70" actId="1076"/>
          <ac:spMkLst>
            <pc:docMk/>
            <pc:sldMk cId="1553285822" sldId="297"/>
            <ac:spMk id="6" creationId="{9F4ECF5A-6C9B-A981-8E32-7FD411016FB9}"/>
          </ac:spMkLst>
        </pc:spChg>
        <pc:spChg chg="del mod">
          <ac:chgData name="Rwitam Bandyopadhyay" userId="384ca036-9392-41d8-94fc-a96f43318821" providerId="ADAL" clId="{A676FBF3-D209-44DB-9899-0289122204AE}" dt="2023-02-20T02:39:48.045" v="648" actId="478"/>
          <ac:spMkLst>
            <pc:docMk/>
            <pc:sldMk cId="1553285822" sldId="297"/>
            <ac:spMk id="7" creationId="{089B1765-3EE5-4611-9A09-F59103D0C179}"/>
          </ac:spMkLst>
        </pc:spChg>
        <pc:spChg chg="mod">
          <ac:chgData name="Rwitam Bandyopadhyay" userId="384ca036-9392-41d8-94fc-a96f43318821" providerId="ADAL" clId="{A676FBF3-D209-44DB-9899-0289122204AE}" dt="2023-02-20T03:33:14.578" v="690" actId="1076"/>
          <ac:spMkLst>
            <pc:docMk/>
            <pc:sldMk cId="1553285822" sldId="297"/>
            <ac:spMk id="9" creationId="{9E8A07B7-926B-E981-9D9A-C50ACC64EE3F}"/>
          </ac:spMkLst>
        </pc:spChg>
        <pc:spChg chg="add mod">
          <ac:chgData name="Rwitam Bandyopadhyay" userId="384ca036-9392-41d8-94fc-a96f43318821" providerId="ADAL" clId="{A676FBF3-D209-44DB-9899-0289122204AE}" dt="2023-02-20T04:01:11.088" v="768" actId="113"/>
          <ac:spMkLst>
            <pc:docMk/>
            <pc:sldMk cId="1553285822" sldId="297"/>
            <ac:spMk id="11" creationId="{84EC4B5A-02EC-77C4-4065-6A8F1FDB305E}"/>
          </ac:spMkLst>
        </pc:spChg>
        <pc:spChg chg="add mod">
          <ac:chgData name="Rwitam Bandyopadhyay" userId="384ca036-9392-41d8-94fc-a96f43318821" providerId="ADAL" clId="{A676FBF3-D209-44DB-9899-0289122204AE}" dt="2023-02-20T04:01:36.774" v="796" actId="1076"/>
          <ac:spMkLst>
            <pc:docMk/>
            <pc:sldMk cId="1553285822" sldId="297"/>
            <ac:spMk id="12" creationId="{D901E452-366E-AE5E-D941-95250D788273}"/>
          </ac:spMkLst>
        </pc:spChg>
        <pc:picChg chg="add mod">
          <ac:chgData name="Rwitam Bandyopadhyay" userId="384ca036-9392-41d8-94fc-a96f43318821" providerId="ADAL" clId="{A676FBF3-D209-44DB-9899-0289122204AE}" dt="2023-02-20T04:02:15.894" v="805" actId="1076"/>
          <ac:picMkLst>
            <pc:docMk/>
            <pc:sldMk cId="1553285822" sldId="297"/>
            <ac:picMk id="1026" creationId="{E8D49057-DA99-A614-C3A6-D7DC649A6BD0}"/>
          </ac:picMkLst>
        </pc:picChg>
        <pc:picChg chg="mod">
          <ac:chgData name="Rwitam Bandyopadhyay" userId="384ca036-9392-41d8-94fc-a96f43318821" providerId="ADAL" clId="{A676FBF3-D209-44DB-9899-0289122204AE}" dt="2023-02-20T04:02:22.787" v="806" actId="14100"/>
          <ac:picMkLst>
            <pc:docMk/>
            <pc:sldMk cId="1553285822" sldId="297"/>
            <ac:picMk id="2050" creationId="{8B6ACF1E-3CBE-2FE4-A409-F2D487A31D40}"/>
          </ac:picMkLst>
        </pc:picChg>
        <pc:cxnChg chg="add mod">
          <ac:chgData name="Rwitam Bandyopadhyay" userId="384ca036-9392-41d8-94fc-a96f43318821" providerId="ADAL" clId="{A676FBF3-D209-44DB-9899-0289122204AE}" dt="2023-02-20T04:01:52.085" v="799" actId="1076"/>
          <ac:cxnSpMkLst>
            <pc:docMk/>
            <pc:sldMk cId="1553285822" sldId="297"/>
            <ac:cxnSpMk id="3" creationId="{43E60388-FC42-F9FE-88E5-13CA4EEA1AA6}"/>
          </ac:cxnSpMkLst>
        </pc:cxnChg>
      </pc:sldChg>
      <pc:sldChg chg="modSp mod">
        <pc:chgData name="Rwitam Bandyopadhyay" userId="384ca036-9392-41d8-94fc-a96f43318821" providerId="ADAL" clId="{A676FBF3-D209-44DB-9899-0289122204AE}" dt="2023-02-20T17:40:58.694" v="823" actId="2711"/>
        <pc:sldMkLst>
          <pc:docMk/>
          <pc:sldMk cId="1506942214" sldId="299"/>
        </pc:sldMkLst>
        <pc:spChg chg="mod">
          <ac:chgData name="Rwitam Bandyopadhyay" userId="384ca036-9392-41d8-94fc-a96f43318821" providerId="ADAL" clId="{A676FBF3-D209-44DB-9899-0289122204AE}" dt="2023-02-20T17:40:58.694" v="823" actId="2711"/>
          <ac:spMkLst>
            <pc:docMk/>
            <pc:sldMk cId="1506942214" sldId="299"/>
            <ac:spMk id="3" creationId="{4021E30B-3F73-3D4B-B22E-DFCD13F0982C}"/>
          </ac:spMkLst>
        </pc:spChg>
      </pc:sldChg>
      <pc:sldChg chg="addSp delSp modSp add mod modTransition">
        <pc:chgData name="Rwitam Bandyopadhyay" userId="384ca036-9392-41d8-94fc-a96f43318821" providerId="ADAL" clId="{A676FBF3-D209-44DB-9899-0289122204AE}" dt="2023-02-20T01:27:10.294" v="428"/>
        <pc:sldMkLst>
          <pc:docMk/>
          <pc:sldMk cId="2782895931" sldId="318"/>
        </pc:sldMkLst>
        <pc:spChg chg="del">
          <ac:chgData name="Rwitam Bandyopadhyay" userId="384ca036-9392-41d8-94fc-a96f43318821" providerId="ADAL" clId="{A676FBF3-D209-44DB-9899-0289122204AE}" dt="2023-02-20T01:26:04.937" v="417" actId="478"/>
          <ac:spMkLst>
            <pc:docMk/>
            <pc:sldMk cId="2782895931" sldId="318"/>
            <ac:spMk id="8" creationId="{20EE80F6-1AC1-C737-AA82-113112F8DC6F}"/>
          </ac:spMkLst>
        </pc:spChg>
        <pc:spChg chg="add del">
          <ac:chgData name="Rwitam Bandyopadhyay" userId="384ca036-9392-41d8-94fc-a96f43318821" providerId="ADAL" clId="{A676FBF3-D209-44DB-9899-0289122204AE}" dt="2023-02-20T01:26:02.282" v="416" actId="478"/>
          <ac:spMkLst>
            <pc:docMk/>
            <pc:sldMk cId="2782895931" sldId="318"/>
            <ac:spMk id="10" creationId="{9E16BD8B-262F-1F89-1B7C-1DF7DF895FCE}"/>
          </ac:spMkLst>
        </pc:spChg>
        <pc:spChg chg="del">
          <ac:chgData name="Rwitam Bandyopadhyay" userId="384ca036-9392-41d8-94fc-a96f43318821" providerId="ADAL" clId="{A676FBF3-D209-44DB-9899-0289122204AE}" dt="2023-02-20T01:25:58.634" v="414" actId="478"/>
          <ac:spMkLst>
            <pc:docMk/>
            <pc:sldMk cId="2782895931" sldId="318"/>
            <ac:spMk id="11" creationId="{B0465119-22A8-53E4-3CA3-325F953FBC38}"/>
          </ac:spMkLst>
        </pc:spChg>
        <pc:spChg chg="del">
          <ac:chgData name="Rwitam Bandyopadhyay" userId="384ca036-9392-41d8-94fc-a96f43318821" providerId="ADAL" clId="{A676FBF3-D209-44DB-9899-0289122204AE}" dt="2023-02-20T01:25:57.667" v="413" actId="478"/>
          <ac:spMkLst>
            <pc:docMk/>
            <pc:sldMk cId="2782895931" sldId="318"/>
            <ac:spMk id="12" creationId="{CF6E14D7-7893-4739-58BE-A7318393BB77}"/>
          </ac:spMkLst>
        </pc:spChg>
        <pc:spChg chg="mod">
          <ac:chgData name="Rwitam Bandyopadhyay" userId="384ca036-9392-41d8-94fc-a96f43318821" providerId="ADAL" clId="{A676FBF3-D209-44DB-9899-0289122204AE}" dt="2023-02-20T01:26:24.473" v="423"/>
          <ac:spMkLst>
            <pc:docMk/>
            <pc:sldMk cId="2782895931" sldId="318"/>
            <ac:spMk id="13" creationId="{AD310354-BC3B-D1C9-D34F-4B679A590715}"/>
          </ac:spMkLst>
        </pc:spChg>
        <pc:spChg chg="del">
          <ac:chgData name="Rwitam Bandyopadhyay" userId="384ca036-9392-41d8-94fc-a96f43318821" providerId="ADAL" clId="{A676FBF3-D209-44DB-9899-0289122204AE}" dt="2023-02-20T01:25:43.815" v="411" actId="478"/>
          <ac:spMkLst>
            <pc:docMk/>
            <pc:sldMk cId="2782895931" sldId="318"/>
            <ac:spMk id="14" creationId="{995ADD5A-EC35-D458-8CBB-0C2998CBD71E}"/>
          </ac:spMkLst>
        </pc:spChg>
      </pc:sldChg>
      <pc:sldChg chg="delSp modSp add mod modTransition modNotesTx">
        <pc:chgData name="Rwitam Bandyopadhyay" userId="384ca036-9392-41d8-94fc-a96f43318821" providerId="ADAL" clId="{A676FBF3-D209-44DB-9899-0289122204AE}" dt="2023-02-20T04:15:22.842" v="808"/>
        <pc:sldMkLst>
          <pc:docMk/>
          <pc:sldMk cId="3518772718" sldId="319"/>
        </pc:sldMkLst>
        <pc:spChg chg="del">
          <ac:chgData name="Rwitam Bandyopadhyay" userId="384ca036-9392-41d8-94fc-a96f43318821" providerId="ADAL" clId="{A676FBF3-D209-44DB-9899-0289122204AE}" dt="2023-02-20T01:26:36.083" v="425" actId="478"/>
          <ac:spMkLst>
            <pc:docMk/>
            <pc:sldMk cId="3518772718" sldId="319"/>
            <ac:spMk id="8" creationId="{20EE80F6-1AC1-C737-AA82-113112F8DC6F}"/>
          </ac:spMkLst>
        </pc:spChg>
        <pc:spChg chg="del">
          <ac:chgData name="Rwitam Bandyopadhyay" userId="384ca036-9392-41d8-94fc-a96f43318821" providerId="ADAL" clId="{A676FBF3-D209-44DB-9899-0289122204AE}" dt="2023-02-20T01:26:39.446" v="426" actId="478"/>
          <ac:spMkLst>
            <pc:docMk/>
            <pc:sldMk cId="3518772718" sldId="319"/>
            <ac:spMk id="10" creationId="{9E16BD8B-262F-1F89-1B7C-1DF7DF895FCE}"/>
          </ac:spMkLst>
        </pc:spChg>
        <pc:spChg chg="del">
          <ac:chgData name="Rwitam Bandyopadhyay" userId="384ca036-9392-41d8-94fc-a96f43318821" providerId="ADAL" clId="{A676FBF3-D209-44DB-9899-0289122204AE}" dt="2023-02-20T01:26:40.863" v="427" actId="478"/>
          <ac:spMkLst>
            <pc:docMk/>
            <pc:sldMk cId="3518772718" sldId="319"/>
            <ac:spMk id="12" creationId="{CF6E14D7-7893-4739-58BE-A7318393BB77}"/>
          </ac:spMkLst>
        </pc:spChg>
        <pc:spChg chg="mod">
          <ac:chgData name="Rwitam Bandyopadhyay" userId="384ca036-9392-41d8-94fc-a96f43318821" providerId="ADAL" clId="{A676FBF3-D209-44DB-9899-0289122204AE}" dt="2023-02-20T01:26:33.317" v="424"/>
          <ac:spMkLst>
            <pc:docMk/>
            <pc:sldMk cId="3518772718" sldId="319"/>
            <ac:spMk id="13" creationId="{AD310354-BC3B-D1C9-D34F-4B679A590715}"/>
          </ac:spMkLst>
        </pc:spChg>
        <pc:spChg chg="del">
          <ac:chgData name="Rwitam Bandyopadhyay" userId="384ca036-9392-41d8-94fc-a96f43318821" providerId="ADAL" clId="{A676FBF3-D209-44DB-9899-0289122204AE}" dt="2023-02-20T01:25:41.412" v="410" actId="478"/>
          <ac:spMkLst>
            <pc:docMk/>
            <pc:sldMk cId="3518772718" sldId="319"/>
            <ac:spMk id="14" creationId="{995ADD5A-EC35-D458-8CBB-0C2998CBD71E}"/>
          </ac:spMkLst>
        </pc:spChg>
      </pc:sldChg>
      <pc:sldChg chg="addSp delSp modSp add mod modTransition">
        <pc:chgData name="Rwitam Bandyopadhyay" userId="384ca036-9392-41d8-94fc-a96f43318821" providerId="ADAL" clId="{A676FBF3-D209-44DB-9899-0289122204AE}" dt="2023-02-20T01:27:16.244" v="430"/>
        <pc:sldMkLst>
          <pc:docMk/>
          <pc:sldMk cId="725365028" sldId="320"/>
        </pc:sldMkLst>
        <pc:spChg chg="del">
          <ac:chgData name="Rwitam Bandyopadhyay" userId="384ca036-9392-41d8-94fc-a96f43318821" providerId="ADAL" clId="{A676FBF3-D209-44DB-9899-0289122204AE}" dt="2023-02-20T01:25:15.865" v="399" actId="478"/>
          <ac:spMkLst>
            <pc:docMk/>
            <pc:sldMk cId="725365028" sldId="320"/>
            <ac:spMk id="8" creationId="{20EE80F6-1AC1-C737-AA82-113112F8DC6F}"/>
          </ac:spMkLst>
        </pc:spChg>
        <pc:spChg chg="add del">
          <ac:chgData name="Rwitam Bandyopadhyay" userId="384ca036-9392-41d8-94fc-a96f43318821" providerId="ADAL" clId="{A676FBF3-D209-44DB-9899-0289122204AE}" dt="2023-02-20T01:25:22.543" v="402" actId="478"/>
          <ac:spMkLst>
            <pc:docMk/>
            <pc:sldMk cId="725365028" sldId="320"/>
            <ac:spMk id="10" creationId="{9E16BD8B-262F-1F89-1B7C-1DF7DF895FCE}"/>
          </ac:spMkLst>
        </pc:spChg>
        <pc:spChg chg="del">
          <ac:chgData name="Rwitam Bandyopadhyay" userId="384ca036-9392-41d8-94fc-a96f43318821" providerId="ADAL" clId="{A676FBF3-D209-44DB-9899-0289122204AE}" dt="2023-02-20T01:25:24.145" v="403" actId="478"/>
          <ac:spMkLst>
            <pc:docMk/>
            <pc:sldMk cId="725365028" sldId="320"/>
            <ac:spMk id="11" creationId="{B0465119-22A8-53E4-3CA3-325F953FBC38}"/>
          </ac:spMkLst>
        </pc:spChg>
        <pc:spChg chg="mod">
          <ac:chgData name="Rwitam Bandyopadhyay" userId="384ca036-9392-41d8-94fc-a96f43318821" providerId="ADAL" clId="{A676FBF3-D209-44DB-9899-0289122204AE}" dt="2023-02-20T01:25:37.757" v="409"/>
          <ac:spMkLst>
            <pc:docMk/>
            <pc:sldMk cId="725365028" sldId="320"/>
            <ac:spMk id="13" creationId="{AD310354-BC3B-D1C9-D34F-4B679A590715}"/>
          </ac:spMkLst>
        </pc:spChg>
        <pc:spChg chg="del mod">
          <ac:chgData name="Rwitam Bandyopadhyay" userId="384ca036-9392-41d8-94fc-a96f43318821" providerId="ADAL" clId="{A676FBF3-D209-44DB-9899-0289122204AE}" dt="2023-02-20T01:25:36.495" v="408" actId="478"/>
          <ac:spMkLst>
            <pc:docMk/>
            <pc:sldMk cId="725365028" sldId="320"/>
            <ac:spMk id="14" creationId="{995ADD5A-EC35-D458-8CBB-0C2998CBD71E}"/>
          </ac:spMkLst>
        </pc:spChg>
        <pc:picChg chg="add del">
          <ac:chgData name="Rwitam Bandyopadhyay" userId="384ca036-9392-41d8-94fc-a96f43318821" providerId="ADAL" clId="{A676FBF3-D209-44DB-9899-0289122204AE}" dt="2023-02-20T01:25:18.950" v="401" actId="478"/>
          <ac:picMkLst>
            <pc:docMk/>
            <pc:sldMk cId="725365028" sldId="320"/>
            <ac:picMk id="3074" creationId="{A64EA220-93D2-DBBD-8FC2-79D0C5471FBF}"/>
          </ac:picMkLst>
        </pc:picChg>
      </pc:sldChg>
      <pc:sldChg chg="delSp add del">
        <pc:chgData name="Rwitam Bandyopadhyay" userId="384ca036-9392-41d8-94fc-a96f43318821" providerId="ADAL" clId="{A676FBF3-D209-44DB-9899-0289122204AE}" dt="2023-02-20T03:45:18.272" v="699" actId="47"/>
        <pc:sldMkLst>
          <pc:docMk/>
          <pc:sldMk cId="1799722423" sldId="321"/>
        </pc:sldMkLst>
        <pc:picChg chg="del">
          <ac:chgData name="Rwitam Bandyopadhyay" userId="384ca036-9392-41d8-94fc-a96f43318821" providerId="ADAL" clId="{A676FBF3-D209-44DB-9899-0289122204AE}" dt="2023-02-20T03:43:13.294" v="698" actId="478"/>
          <ac:picMkLst>
            <pc:docMk/>
            <pc:sldMk cId="1799722423" sldId="321"/>
            <ac:picMk id="2050" creationId="{8B6ACF1E-3CBE-2FE4-A409-F2D487A31D40}"/>
          </ac:picMkLst>
        </pc:picChg>
      </pc:sldChg>
      <pc:sldChg chg="addSp modSp add mod">
        <pc:chgData name="Rwitam Bandyopadhyay" userId="384ca036-9392-41d8-94fc-a96f43318821" providerId="ADAL" clId="{A676FBF3-D209-44DB-9899-0289122204AE}" dt="2023-02-20T04:25:32.649" v="814" actId="20577"/>
        <pc:sldMkLst>
          <pc:docMk/>
          <pc:sldMk cId="3698665184" sldId="321"/>
        </pc:sldMkLst>
        <pc:spChg chg="add mod">
          <ac:chgData name="Rwitam Bandyopadhyay" userId="384ca036-9392-41d8-94fc-a96f43318821" providerId="ADAL" clId="{A676FBF3-D209-44DB-9899-0289122204AE}" dt="2023-02-20T03:45:54.104" v="705"/>
          <ac:spMkLst>
            <pc:docMk/>
            <pc:sldMk cId="3698665184" sldId="321"/>
            <ac:spMk id="2" creationId="{3905F64C-43B0-CCE2-BFFC-250220ADCAD3}"/>
          </ac:spMkLst>
        </pc:spChg>
        <pc:spChg chg="mod">
          <ac:chgData name="Rwitam Bandyopadhyay" userId="384ca036-9392-41d8-94fc-a96f43318821" providerId="ADAL" clId="{A676FBF3-D209-44DB-9899-0289122204AE}" dt="2023-02-20T04:25:32.649" v="814" actId="20577"/>
          <ac:spMkLst>
            <pc:docMk/>
            <pc:sldMk cId="3698665184" sldId="321"/>
            <ac:spMk id="6" creationId="{9F4ECF5A-6C9B-A981-8E32-7FD411016FB9}"/>
          </ac:spMkLst>
        </pc:spChg>
        <pc:picChg chg="mod">
          <ac:chgData name="Rwitam Bandyopadhyay" userId="384ca036-9392-41d8-94fc-a96f43318821" providerId="ADAL" clId="{A676FBF3-D209-44DB-9899-0289122204AE}" dt="2023-02-20T03:45:28.777" v="703" actId="1076"/>
          <ac:picMkLst>
            <pc:docMk/>
            <pc:sldMk cId="3698665184" sldId="321"/>
            <ac:picMk id="2050" creationId="{8B6ACF1E-3CBE-2FE4-A409-F2D487A31D40}"/>
          </ac:picMkLst>
        </pc:picChg>
      </pc:sldChg>
      <pc:sldChg chg="modSp add mod">
        <pc:chgData name="Rwitam Bandyopadhyay" userId="384ca036-9392-41d8-94fc-a96f43318821" providerId="ADAL" clId="{A676FBF3-D209-44DB-9899-0289122204AE}" dt="2023-02-20T04:25:36.577" v="818" actId="20577"/>
        <pc:sldMkLst>
          <pc:docMk/>
          <pc:sldMk cId="3746164384" sldId="322"/>
        </pc:sldMkLst>
        <pc:spChg chg="mod">
          <ac:chgData name="Rwitam Bandyopadhyay" userId="384ca036-9392-41d8-94fc-a96f43318821" providerId="ADAL" clId="{A676FBF3-D209-44DB-9899-0289122204AE}" dt="2023-02-20T03:47:52.134" v="709" actId="313"/>
          <ac:spMkLst>
            <pc:docMk/>
            <pc:sldMk cId="3746164384" sldId="322"/>
            <ac:spMk id="2" creationId="{3905F64C-43B0-CCE2-BFFC-250220ADCAD3}"/>
          </ac:spMkLst>
        </pc:spChg>
        <pc:spChg chg="mod">
          <ac:chgData name="Rwitam Bandyopadhyay" userId="384ca036-9392-41d8-94fc-a96f43318821" providerId="ADAL" clId="{A676FBF3-D209-44DB-9899-0289122204AE}" dt="2023-02-20T04:25:36.577" v="818" actId="20577"/>
          <ac:spMkLst>
            <pc:docMk/>
            <pc:sldMk cId="3746164384" sldId="322"/>
            <ac:spMk id="6" creationId="{9F4ECF5A-6C9B-A981-8E32-7FD411016FB9}"/>
          </ac:spMkLst>
        </pc:spChg>
        <pc:picChg chg="mod">
          <ac:chgData name="Rwitam Bandyopadhyay" userId="384ca036-9392-41d8-94fc-a96f43318821" providerId="ADAL" clId="{A676FBF3-D209-44DB-9899-0289122204AE}" dt="2023-02-20T03:47:41.671" v="707" actId="14826"/>
          <ac:picMkLst>
            <pc:docMk/>
            <pc:sldMk cId="3746164384" sldId="322"/>
            <ac:picMk id="2050" creationId="{8B6ACF1E-3CBE-2FE4-A409-F2D487A31D40}"/>
          </ac:picMkLst>
        </pc:picChg>
      </pc:sldChg>
      <pc:sldChg chg="modSp add mod">
        <pc:chgData name="Rwitam Bandyopadhyay" userId="384ca036-9392-41d8-94fc-a96f43318821" providerId="ADAL" clId="{A676FBF3-D209-44DB-9899-0289122204AE}" dt="2023-02-20T04:25:40.671" v="822" actId="20577"/>
        <pc:sldMkLst>
          <pc:docMk/>
          <pc:sldMk cId="793451898" sldId="323"/>
        </pc:sldMkLst>
        <pc:spChg chg="mod">
          <ac:chgData name="Rwitam Bandyopadhyay" userId="384ca036-9392-41d8-94fc-a96f43318821" providerId="ADAL" clId="{A676FBF3-D209-44DB-9899-0289122204AE}" dt="2023-02-20T03:48:41.172" v="711"/>
          <ac:spMkLst>
            <pc:docMk/>
            <pc:sldMk cId="793451898" sldId="323"/>
            <ac:spMk id="2" creationId="{3905F64C-43B0-CCE2-BFFC-250220ADCAD3}"/>
          </ac:spMkLst>
        </pc:spChg>
        <pc:spChg chg="mod">
          <ac:chgData name="Rwitam Bandyopadhyay" userId="384ca036-9392-41d8-94fc-a96f43318821" providerId="ADAL" clId="{A676FBF3-D209-44DB-9899-0289122204AE}" dt="2023-02-20T04:25:40.671" v="822" actId="20577"/>
          <ac:spMkLst>
            <pc:docMk/>
            <pc:sldMk cId="793451898" sldId="323"/>
            <ac:spMk id="6" creationId="{9F4ECF5A-6C9B-A981-8E32-7FD411016FB9}"/>
          </ac:spMkLst>
        </pc:spChg>
        <pc:picChg chg="mod">
          <ac:chgData name="Rwitam Bandyopadhyay" userId="384ca036-9392-41d8-94fc-a96f43318821" providerId="ADAL" clId="{A676FBF3-D209-44DB-9899-0289122204AE}" dt="2023-02-20T03:48:46.268" v="712" actId="14826"/>
          <ac:picMkLst>
            <pc:docMk/>
            <pc:sldMk cId="793451898" sldId="323"/>
            <ac:picMk id="2050" creationId="{8B6ACF1E-3CBE-2FE4-A409-F2D487A31D40}"/>
          </ac:picMkLst>
        </pc:picChg>
      </pc:sldChg>
      <pc:sldChg chg="modSp mod">
        <pc:chgData name="Rwitam Bandyopadhyay" userId="384ca036-9392-41d8-94fc-a96f43318821" providerId="ADAL" clId="{A676FBF3-D209-44DB-9899-0289122204AE}" dt="2023-02-20T17:41:22.313" v="847" actId="20577"/>
        <pc:sldMkLst>
          <pc:docMk/>
          <pc:sldMk cId="2883552640" sldId="325"/>
        </pc:sldMkLst>
        <pc:spChg chg="mod">
          <ac:chgData name="Rwitam Bandyopadhyay" userId="384ca036-9392-41d8-94fc-a96f43318821" providerId="ADAL" clId="{A676FBF3-D209-44DB-9899-0289122204AE}" dt="2023-02-20T17:41:22.313" v="847" actId="20577"/>
          <ac:spMkLst>
            <pc:docMk/>
            <pc:sldMk cId="2883552640" sldId="325"/>
            <ac:spMk id="2" creationId="{F5FE40C7-BC0B-F34A-A2BE-61620CFD36AF}"/>
          </ac:spMkLst>
        </pc:spChg>
      </pc:sldChg>
      <pc:sldMasterChg chg="modSldLayout">
        <pc:chgData name="Rwitam Bandyopadhyay" userId="384ca036-9392-41d8-94fc-a96f43318821" providerId="ADAL" clId="{A676FBF3-D209-44DB-9899-0289122204AE}" dt="2023-02-20T01:42:24.149" v="585" actId="1035"/>
        <pc:sldMasterMkLst>
          <pc:docMk/>
          <pc:sldMasterMk cId="3595336832" sldId="2147483708"/>
        </pc:sldMasterMkLst>
        <pc:sldLayoutChg chg="modSp mod">
          <pc:chgData name="Rwitam Bandyopadhyay" userId="384ca036-9392-41d8-94fc-a96f43318821" providerId="ADAL" clId="{A676FBF3-D209-44DB-9899-0289122204AE}" dt="2023-02-20T01:42:24.149" v="585" actId="1035"/>
          <pc:sldLayoutMkLst>
            <pc:docMk/>
            <pc:sldMasterMk cId="3595336832" sldId="2147483708"/>
            <pc:sldLayoutMk cId="1406754891" sldId="2147483720"/>
          </pc:sldLayoutMkLst>
          <pc:picChg chg="mod">
            <ac:chgData name="Rwitam Bandyopadhyay" userId="384ca036-9392-41d8-94fc-a96f43318821" providerId="ADAL" clId="{A676FBF3-D209-44DB-9899-0289122204AE}" dt="2023-02-20T01:42:24.149" v="585" actId="1035"/>
            <ac:picMkLst>
              <pc:docMk/>
              <pc:sldMasterMk cId="3595336832" sldId="2147483708"/>
              <pc:sldLayoutMk cId="1406754891" sldId="2147483720"/>
              <ac:picMk id="27" creationId="{6283C7A5-FA96-634B-82F6-99BF44D20F7C}"/>
            </ac:picMkLst>
          </pc:picChg>
        </pc:sldLayoutChg>
      </pc:sldMasterChg>
    </pc:docChg>
  </pc:docChgLst>
  <pc:docChgLst>
    <pc:chgData name="Guest User" userId="S::urn:spo:anon#d9666b581d829e4d923745c8fbafca46b6269a92021af15ef73fcbecc436dab3::" providerId="AD" clId="Web-{2681CA22-08A5-D24F-65E2-B9A0D482C222}"/>
    <pc:docChg chg="addSld delSld modSld sldOrd">
      <pc:chgData name="Guest User" userId="S::urn:spo:anon#d9666b581d829e4d923745c8fbafca46b6269a92021af15ef73fcbecc436dab3::" providerId="AD" clId="Web-{2681CA22-08A5-D24F-65E2-B9A0D482C222}" dt="2023-02-20T18:57:19.981" v="147" actId="1076"/>
      <pc:docMkLst>
        <pc:docMk/>
      </pc:docMkLst>
      <pc:sldChg chg="del">
        <pc:chgData name="Guest User" userId="S::urn:spo:anon#d9666b581d829e4d923745c8fbafca46b6269a92021af15ef73fcbecc436dab3::" providerId="AD" clId="Web-{2681CA22-08A5-D24F-65E2-B9A0D482C222}" dt="2023-02-20T17:41:39.962" v="127"/>
        <pc:sldMkLst>
          <pc:docMk/>
          <pc:sldMk cId="1506942214" sldId="299"/>
        </pc:sldMkLst>
      </pc:sldChg>
      <pc:sldChg chg="addSp modSp modNotes">
        <pc:chgData name="Guest User" userId="S::urn:spo:anon#d9666b581d829e4d923745c8fbafca46b6269a92021af15ef73fcbecc436dab3::" providerId="AD" clId="Web-{2681CA22-08A5-D24F-65E2-B9A0D482C222}" dt="2023-02-20T18:57:19.981" v="147" actId="1076"/>
        <pc:sldMkLst>
          <pc:docMk/>
          <pc:sldMk cId="1492388051" sldId="300"/>
        </pc:sldMkLst>
        <pc:spChg chg="mod">
          <ac:chgData name="Guest User" userId="S::urn:spo:anon#d9666b581d829e4d923745c8fbafca46b6269a92021af15ef73fcbecc436dab3::" providerId="AD" clId="Web-{2681CA22-08A5-D24F-65E2-B9A0D482C222}" dt="2023-02-20T18:57:10.684" v="143" actId="14100"/>
          <ac:spMkLst>
            <pc:docMk/>
            <pc:sldMk cId="1492388051" sldId="300"/>
            <ac:spMk id="9" creationId="{25C4BDE0-CC52-2CA2-080A-E0D7DF9B84FA}"/>
          </ac:spMkLst>
        </pc:spChg>
        <pc:picChg chg="add mod">
          <ac:chgData name="Guest User" userId="S::urn:spo:anon#d9666b581d829e4d923745c8fbafca46b6269a92021af15ef73fcbecc436dab3::" providerId="AD" clId="Web-{2681CA22-08A5-D24F-65E2-B9A0D482C222}" dt="2023-02-20T18:57:19.981" v="147" actId="1076"/>
          <ac:picMkLst>
            <pc:docMk/>
            <pc:sldMk cId="1492388051" sldId="300"/>
            <ac:picMk id="4" creationId="{EC370FD2-8CFA-CC17-717F-DC3879AA032F}"/>
          </ac:picMkLst>
        </pc:picChg>
      </pc:sldChg>
      <pc:sldChg chg="ord">
        <pc:chgData name="Guest User" userId="S::urn:spo:anon#d9666b581d829e4d923745c8fbafca46b6269a92021af15ef73fcbecc436dab3::" providerId="AD" clId="Web-{2681CA22-08A5-D24F-65E2-B9A0D482C222}" dt="2023-02-20T16:51:32.341" v="50"/>
        <pc:sldMkLst>
          <pc:docMk/>
          <pc:sldMk cId="3217557518" sldId="304"/>
        </pc:sldMkLst>
      </pc:sldChg>
      <pc:sldChg chg="addSp delSp modSp">
        <pc:chgData name="Guest User" userId="S::urn:spo:anon#d9666b581d829e4d923745c8fbafca46b6269a92021af15ef73fcbecc436dab3::" providerId="AD" clId="Web-{2681CA22-08A5-D24F-65E2-B9A0D482C222}" dt="2023-02-20T18:02:29.726" v="141" actId="20577"/>
        <pc:sldMkLst>
          <pc:docMk/>
          <pc:sldMk cId="2744401954" sldId="309"/>
        </pc:sldMkLst>
        <pc:spChg chg="mod">
          <ac:chgData name="Guest User" userId="S::urn:spo:anon#d9666b581d829e4d923745c8fbafca46b6269a92021af15ef73fcbecc436dab3::" providerId="AD" clId="Web-{2681CA22-08A5-D24F-65E2-B9A0D482C222}" dt="2023-02-20T18:02:29.726" v="141" actId="20577"/>
          <ac:spMkLst>
            <pc:docMk/>
            <pc:sldMk cId="2744401954" sldId="309"/>
            <ac:spMk id="4" creationId="{55AB93EF-27F5-4515-1774-F55DAF6BBD50}"/>
          </ac:spMkLst>
        </pc:spChg>
        <pc:picChg chg="add del mod">
          <ac:chgData name="Guest User" userId="S::urn:spo:anon#d9666b581d829e4d923745c8fbafca46b6269a92021af15ef73fcbecc436dab3::" providerId="AD" clId="Web-{2681CA22-08A5-D24F-65E2-B9A0D482C222}" dt="2023-02-20T18:02:08.757" v="133"/>
          <ac:picMkLst>
            <pc:docMk/>
            <pc:sldMk cId="2744401954" sldId="309"/>
            <ac:picMk id="3" creationId="{8FE4D1A1-82F9-02A2-4B88-570AB8AF4E2E}"/>
          </ac:picMkLst>
        </pc:picChg>
        <pc:picChg chg="add mod">
          <ac:chgData name="Guest User" userId="S::urn:spo:anon#d9666b581d829e4d923745c8fbafca46b6269a92021af15ef73fcbecc436dab3::" providerId="AD" clId="Web-{2681CA22-08A5-D24F-65E2-B9A0D482C222}" dt="2023-02-20T18:02:19.132" v="138" actId="1076"/>
          <ac:picMkLst>
            <pc:docMk/>
            <pc:sldMk cId="2744401954" sldId="309"/>
            <ac:picMk id="7" creationId="{77C6CB06-4A21-3B48-5431-FBD41173DD00}"/>
          </ac:picMkLst>
        </pc:picChg>
        <pc:picChg chg="del">
          <ac:chgData name="Guest User" userId="S::urn:spo:anon#d9666b581d829e4d923745c8fbafca46b6269a92021af15ef73fcbecc436dab3::" providerId="AD" clId="Web-{2681CA22-08A5-D24F-65E2-B9A0D482C222}" dt="2023-02-20T17:50:02.883" v="129"/>
          <ac:picMkLst>
            <pc:docMk/>
            <pc:sldMk cId="2744401954" sldId="309"/>
            <ac:picMk id="9" creationId="{E0FD850E-043A-9CA8-AD20-2D9FD4F6A81F}"/>
          </ac:picMkLst>
        </pc:picChg>
      </pc:sldChg>
      <pc:sldChg chg="modSp">
        <pc:chgData name="Guest User" userId="S::urn:spo:anon#d9666b581d829e4d923745c8fbafca46b6269a92021af15ef73fcbecc436dab3::" providerId="AD" clId="Web-{2681CA22-08A5-D24F-65E2-B9A0D482C222}" dt="2023-02-20T16:40:07.107" v="23" actId="20577"/>
        <pc:sldMkLst>
          <pc:docMk/>
          <pc:sldMk cId="1098310366" sldId="311"/>
        </pc:sldMkLst>
        <pc:spChg chg="mod">
          <ac:chgData name="Guest User" userId="S::urn:spo:anon#d9666b581d829e4d923745c8fbafca46b6269a92021af15ef73fcbecc436dab3::" providerId="AD" clId="Web-{2681CA22-08A5-D24F-65E2-B9A0D482C222}" dt="2023-02-20T16:40:07.107" v="23" actId="20577"/>
          <ac:spMkLst>
            <pc:docMk/>
            <pc:sldMk cId="1098310366" sldId="311"/>
            <ac:spMk id="2" creationId="{157B785B-7419-6444-8F7C-456DADFC9CDE}"/>
          </ac:spMkLst>
        </pc:spChg>
      </pc:sldChg>
      <pc:sldChg chg="addSp delSp modSp new ord">
        <pc:chgData name="Guest User" userId="S::urn:spo:anon#d9666b581d829e4d923745c8fbafca46b6269a92021af15ef73fcbecc436dab3::" providerId="AD" clId="Web-{2681CA22-08A5-D24F-65E2-B9A0D482C222}" dt="2023-02-20T18:56:19.464" v="142"/>
        <pc:sldMkLst>
          <pc:docMk/>
          <pc:sldMk cId="1496801777" sldId="324"/>
        </pc:sldMkLst>
        <pc:spChg chg="mod">
          <ac:chgData name="Guest User" userId="S::urn:spo:anon#d9666b581d829e4d923745c8fbafca46b6269a92021af15ef73fcbecc436dab3::" providerId="AD" clId="Web-{2681CA22-08A5-D24F-65E2-B9A0D482C222}" dt="2023-02-20T16:49:22.981" v="36" actId="20577"/>
          <ac:spMkLst>
            <pc:docMk/>
            <pc:sldMk cId="1496801777" sldId="324"/>
            <ac:spMk id="2" creationId="{FC13589C-F2E6-642D-46FB-D99B06D72C19}"/>
          </ac:spMkLst>
        </pc:spChg>
        <pc:spChg chg="del">
          <ac:chgData name="Guest User" userId="S::urn:spo:anon#d9666b581d829e4d923745c8fbafca46b6269a92021af15ef73fcbecc436dab3::" providerId="AD" clId="Web-{2681CA22-08A5-D24F-65E2-B9A0D482C222}" dt="2023-02-20T16:49:25.450" v="37"/>
          <ac:spMkLst>
            <pc:docMk/>
            <pc:sldMk cId="1496801777" sldId="324"/>
            <ac:spMk id="3" creationId="{9381142F-4508-8984-4D42-FD4A6DECFA67}"/>
          </ac:spMkLst>
        </pc:spChg>
        <pc:spChg chg="del">
          <ac:chgData name="Guest User" userId="S::urn:spo:anon#d9666b581d829e4d923745c8fbafca46b6269a92021af15ef73fcbecc436dab3::" providerId="AD" clId="Web-{2681CA22-08A5-D24F-65E2-B9A0D482C222}" dt="2023-02-20T16:49:26.966" v="38"/>
          <ac:spMkLst>
            <pc:docMk/>
            <pc:sldMk cId="1496801777" sldId="324"/>
            <ac:spMk id="4" creationId="{CF124B4F-E697-B60A-0C05-5FDE143CBB45}"/>
          </ac:spMkLst>
        </pc:spChg>
        <pc:picChg chg="add mod">
          <ac:chgData name="Guest User" userId="S::urn:spo:anon#d9666b581d829e4d923745c8fbafca46b6269a92021af15ef73fcbecc436dab3::" providerId="AD" clId="Web-{2681CA22-08A5-D24F-65E2-B9A0D482C222}" dt="2023-02-20T16:51:10.341" v="49" actId="1076"/>
          <ac:picMkLst>
            <pc:docMk/>
            <pc:sldMk cId="1496801777" sldId="324"/>
            <ac:picMk id="7" creationId="{FB383BFB-78F8-DC71-259D-14B28BDA9EA8}"/>
          </ac:picMkLst>
        </pc:picChg>
      </pc:sldChg>
      <pc:sldChg chg="modSp add replId">
        <pc:chgData name="Guest User" userId="S::urn:spo:anon#d9666b581d829e4d923745c8fbafca46b6269a92021af15ef73fcbecc436dab3::" providerId="AD" clId="Web-{2681CA22-08A5-D24F-65E2-B9A0D482C222}" dt="2023-02-20T17:41:37.900" v="126" actId="20577"/>
        <pc:sldMkLst>
          <pc:docMk/>
          <pc:sldMk cId="2883552640" sldId="325"/>
        </pc:sldMkLst>
        <pc:spChg chg="mod">
          <ac:chgData name="Guest User" userId="S::urn:spo:anon#d9666b581d829e4d923745c8fbafca46b6269a92021af15ef73fcbecc436dab3::" providerId="AD" clId="Web-{2681CA22-08A5-D24F-65E2-B9A0D482C222}" dt="2023-02-20T17:41:25.759" v="103" actId="1076"/>
          <ac:spMkLst>
            <pc:docMk/>
            <pc:sldMk cId="2883552640" sldId="325"/>
            <ac:spMk id="2" creationId="{F5FE40C7-BC0B-F34A-A2BE-61620CFD36AF}"/>
          </ac:spMkLst>
        </pc:spChg>
        <pc:spChg chg="mod">
          <ac:chgData name="Guest User" userId="S::urn:spo:anon#d9666b581d829e4d923745c8fbafca46b6269a92021af15ef73fcbecc436dab3::" providerId="AD" clId="Web-{2681CA22-08A5-D24F-65E2-B9A0D482C222}" dt="2023-02-20T17:41:37.900" v="126" actId="20577"/>
          <ac:spMkLst>
            <pc:docMk/>
            <pc:sldMk cId="2883552640" sldId="325"/>
            <ac:spMk id="4" creationId="{D088CA72-1360-7448-905E-7ABEEE54361F}"/>
          </ac:spMkLst>
        </pc:spChg>
      </pc:sldChg>
    </pc:docChg>
  </pc:docChgLst>
  <pc:docChgLst>
    <pc:chgData name="Vemula, Satya Sai Bharath" userId="S::vsatyasa@purdue.edu::30b30e1c-8f03-480b-b8ea-4431440b0c82" providerId="AD" clId="Web-{5881558D-DB85-BAC3-1C5B-FBE937C65585}"/>
    <pc:docChg chg="addSld delSld modSld modSection">
      <pc:chgData name="Vemula, Satya Sai Bharath" userId="S::vsatyasa@purdue.edu::30b30e1c-8f03-480b-b8ea-4431440b0c82" providerId="AD" clId="Web-{5881558D-DB85-BAC3-1C5B-FBE937C65585}" dt="2023-04-15T19:14:41.854" v="102" actId="1076"/>
      <pc:docMkLst>
        <pc:docMk/>
      </pc:docMkLst>
      <pc:sldChg chg="modSp add del replId">
        <pc:chgData name="Vemula, Satya Sai Bharath" userId="S::vsatyasa@purdue.edu::30b30e1c-8f03-480b-b8ea-4431440b0c82" providerId="AD" clId="Web-{5881558D-DB85-BAC3-1C5B-FBE937C65585}" dt="2023-04-15T18:45:01.256" v="39" actId="20577"/>
        <pc:sldMkLst>
          <pc:docMk/>
          <pc:sldMk cId="4224698810" sldId="355"/>
        </pc:sldMkLst>
        <pc:spChg chg="mod">
          <ac:chgData name="Vemula, Satya Sai Bharath" userId="S::vsatyasa@purdue.edu::30b30e1c-8f03-480b-b8ea-4431440b0c82" providerId="AD" clId="Web-{5881558D-DB85-BAC3-1C5B-FBE937C65585}" dt="2023-04-15T18:45:01.256" v="39" actId="20577"/>
          <ac:spMkLst>
            <pc:docMk/>
            <pc:sldMk cId="4224698810" sldId="355"/>
            <ac:spMk id="7" creationId="{1B1F4408-0323-E8E2-5626-74B3565BBA67}"/>
          </ac:spMkLst>
        </pc:spChg>
        <pc:spChg chg="mod">
          <ac:chgData name="Vemula, Satya Sai Bharath" userId="S::vsatyasa@purdue.edu::30b30e1c-8f03-480b-b8ea-4431440b0c82" providerId="AD" clId="Web-{5881558D-DB85-BAC3-1C5B-FBE937C65585}" dt="2023-04-15T17:43:34.811" v="4" actId="20577"/>
          <ac:spMkLst>
            <pc:docMk/>
            <pc:sldMk cId="4224698810" sldId="355"/>
            <ac:spMk id="8" creationId="{E66AADEA-80C7-6E6B-E837-BA142EA1648C}"/>
          </ac:spMkLst>
        </pc:spChg>
        <pc:spChg chg="mod">
          <ac:chgData name="Vemula, Satya Sai Bharath" userId="S::vsatyasa@purdue.edu::30b30e1c-8f03-480b-b8ea-4431440b0c82" providerId="AD" clId="Web-{5881558D-DB85-BAC3-1C5B-FBE937C65585}" dt="2023-04-15T17:43:27.139" v="1" actId="20577"/>
          <ac:spMkLst>
            <pc:docMk/>
            <pc:sldMk cId="4224698810" sldId="355"/>
            <ac:spMk id="9" creationId="{967D3399-3C56-1279-C3C6-516C1D5841FA}"/>
          </ac:spMkLst>
        </pc:spChg>
      </pc:sldChg>
      <pc:sldChg chg="addSp delSp modSp add replId">
        <pc:chgData name="Vemula, Satya Sai Bharath" userId="S::vsatyasa@purdue.edu::30b30e1c-8f03-480b-b8ea-4431440b0c82" providerId="AD" clId="Web-{5881558D-DB85-BAC3-1C5B-FBE937C65585}" dt="2023-04-15T18:56:12.054" v="84" actId="1076"/>
        <pc:sldMkLst>
          <pc:docMk/>
          <pc:sldMk cId="3695717893" sldId="356"/>
        </pc:sldMkLst>
        <pc:spChg chg="mod">
          <ac:chgData name="Vemula, Satya Sai Bharath" userId="S::vsatyasa@purdue.edu::30b30e1c-8f03-480b-b8ea-4431440b0c82" providerId="AD" clId="Web-{5881558D-DB85-BAC3-1C5B-FBE937C65585}" dt="2023-04-15T18:45:19.772" v="51" actId="20577"/>
          <ac:spMkLst>
            <pc:docMk/>
            <pc:sldMk cId="3695717893" sldId="356"/>
            <ac:spMk id="7" creationId="{1B1F4408-0323-E8E2-5626-74B3565BBA67}"/>
          </ac:spMkLst>
        </pc:spChg>
        <pc:spChg chg="del mod">
          <ac:chgData name="Vemula, Satya Sai Bharath" userId="S::vsatyasa@purdue.edu::30b30e1c-8f03-480b-b8ea-4431440b0c82" providerId="AD" clId="Web-{5881558D-DB85-BAC3-1C5B-FBE937C65585}" dt="2023-04-15T18:56:01.507" v="80"/>
          <ac:spMkLst>
            <pc:docMk/>
            <pc:sldMk cId="3695717893" sldId="356"/>
            <ac:spMk id="8" creationId="{E66AADEA-80C7-6E6B-E837-BA142EA1648C}"/>
          </ac:spMkLst>
        </pc:spChg>
        <pc:spChg chg="del mod">
          <ac:chgData name="Vemula, Satya Sai Bharath" userId="S::vsatyasa@purdue.edu::30b30e1c-8f03-480b-b8ea-4431440b0c82" providerId="AD" clId="Web-{5881558D-DB85-BAC3-1C5B-FBE937C65585}" dt="2023-04-15T18:56:03.679" v="81"/>
          <ac:spMkLst>
            <pc:docMk/>
            <pc:sldMk cId="3695717893" sldId="356"/>
            <ac:spMk id="9" creationId="{967D3399-3C56-1279-C3C6-516C1D5841FA}"/>
          </ac:spMkLst>
        </pc:spChg>
        <pc:picChg chg="add mod">
          <ac:chgData name="Vemula, Satya Sai Bharath" userId="S::vsatyasa@purdue.edu::30b30e1c-8f03-480b-b8ea-4431440b0c82" providerId="AD" clId="Web-{5881558D-DB85-BAC3-1C5B-FBE937C65585}" dt="2023-04-15T18:56:12.054" v="84" actId="1076"/>
          <ac:picMkLst>
            <pc:docMk/>
            <pc:sldMk cId="3695717893" sldId="356"/>
            <ac:picMk id="2" creationId="{51502AE2-8631-501E-3F7A-0906268EAEC7}"/>
          </ac:picMkLst>
        </pc:picChg>
      </pc:sldChg>
      <pc:sldChg chg="addSp delSp modSp add replId">
        <pc:chgData name="Vemula, Satya Sai Bharath" userId="S::vsatyasa@purdue.edu::30b30e1c-8f03-480b-b8ea-4431440b0c82" providerId="AD" clId="Web-{5881558D-DB85-BAC3-1C5B-FBE937C65585}" dt="2023-04-15T18:58:06.025" v="90" actId="1076"/>
        <pc:sldMkLst>
          <pc:docMk/>
          <pc:sldMk cId="2624822586" sldId="357"/>
        </pc:sldMkLst>
        <pc:spChg chg="mod">
          <ac:chgData name="Vemula, Satya Sai Bharath" userId="S::vsatyasa@purdue.edu::30b30e1c-8f03-480b-b8ea-4431440b0c82" providerId="AD" clId="Web-{5881558D-DB85-BAC3-1C5B-FBE937C65585}" dt="2023-04-15T18:48:33.619" v="77" actId="20577"/>
          <ac:spMkLst>
            <pc:docMk/>
            <pc:sldMk cId="2624822586" sldId="357"/>
            <ac:spMk id="7" creationId="{1B1F4408-0323-E8E2-5626-74B3565BBA67}"/>
          </ac:spMkLst>
        </pc:spChg>
        <pc:spChg chg="del">
          <ac:chgData name="Vemula, Satya Sai Bharath" userId="S::vsatyasa@purdue.edu::30b30e1c-8f03-480b-b8ea-4431440b0c82" providerId="AD" clId="Web-{5881558D-DB85-BAC3-1C5B-FBE937C65585}" dt="2023-04-15T18:57:11.758" v="85"/>
          <ac:spMkLst>
            <pc:docMk/>
            <pc:sldMk cId="2624822586" sldId="357"/>
            <ac:spMk id="8" creationId="{E66AADEA-80C7-6E6B-E837-BA142EA1648C}"/>
          </ac:spMkLst>
        </pc:spChg>
        <pc:spChg chg="del">
          <ac:chgData name="Vemula, Satya Sai Bharath" userId="S::vsatyasa@purdue.edu::30b30e1c-8f03-480b-b8ea-4431440b0c82" providerId="AD" clId="Web-{5881558D-DB85-BAC3-1C5B-FBE937C65585}" dt="2023-04-15T18:57:13.508" v="86"/>
          <ac:spMkLst>
            <pc:docMk/>
            <pc:sldMk cId="2624822586" sldId="357"/>
            <ac:spMk id="9" creationId="{967D3399-3C56-1279-C3C6-516C1D5841FA}"/>
          </ac:spMkLst>
        </pc:spChg>
        <pc:picChg chg="add mod">
          <ac:chgData name="Vemula, Satya Sai Bharath" userId="S::vsatyasa@purdue.edu::30b30e1c-8f03-480b-b8ea-4431440b0c82" providerId="AD" clId="Web-{5881558D-DB85-BAC3-1C5B-FBE937C65585}" dt="2023-04-15T18:58:06.025" v="90" actId="1076"/>
          <ac:picMkLst>
            <pc:docMk/>
            <pc:sldMk cId="2624822586" sldId="357"/>
            <ac:picMk id="2" creationId="{865A0168-4FD7-48AA-25F2-1DDBC5AA2CDD}"/>
          </ac:picMkLst>
        </pc:picChg>
      </pc:sldChg>
      <pc:sldChg chg="addSp delSp modSp add replId">
        <pc:chgData name="Vemula, Satya Sai Bharath" userId="S::vsatyasa@purdue.edu::30b30e1c-8f03-480b-b8ea-4431440b0c82" providerId="AD" clId="Web-{5881558D-DB85-BAC3-1C5B-FBE937C65585}" dt="2023-04-15T19:14:41.854" v="102" actId="1076"/>
        <pc:sldMkLst>
          <pc:docMk/>
          <pc:sldMk cId="3781193527" sldId="358"/>
        </pc:sldMkLst>
        <pc:spChg chg="del">
          <ac:chgData name="Vemula, Satya Sai Bharath" userId="S::vsatyasa@purdue.edu::30b30e1c-8f03-480b-b8ea-4431440b0c82" providerId="AD" clId="Web-{5881558D-DB85-BAC3-1C5B-FBE937C65585}" dt="2023-04-15T19:14:36.447" v="99"/>
          <ac:spMkLst>
            <pc:docMk/>
            <pc:sldMk cId="3781193527" sldId="358"/>
            <ac:spMk id="8" creationId="{E66AADEA-80C7-6E6B-E837-BA142EA1648C}"/>
          </ac:spMkLst>
        </pc:spChg>
        <pc:spChg chg="del">
          <ac:chgData name="Vemula, Satya Sai Bharath" userId="S::vsatyasa@purdue.edu::30b30e1c-8f03-480b-b8ea-4431440b0c82" providerId="AD" clId="Web-{5881558D-DB85-BAC3-1C5B-FBE937C65585}" dt="2023-04-15T19:14:34.447" v="98"/>
          <ac:spMkLst>
            <pc:docMk/>
            <pc:sldMk cId="3781193527" sldId="358"/>
            <ac:spMk id="9" creationId="{967D3399-3C56-1279-C3C6-516C1D5841FA}"/>
          </ac:spMkLst>
        </pc:spChg>
        <pc:picChg chg="add mod">
          <ac:chgData name="Vemula, Satya Sai Bharath" userId="S::vsatyasa@purdue.edu::30b30e1c-8f03-480b-b8ea-4431440b0c82" providerId="AD" clId="Web-{5881558D-DB85-BAC3-1C5B-FBE937C65585}" dt="2023-04-15T19:14:41.854" v="102" actId="1076"/>
          <ac:picMkLst>
            <pc:docMk/>
            <pc:sldMk cId="3781193527" sldId="358"/>
            <ac:picMk id="2" creationId="{20656491-4F43-4E2D-73CF-67EF70948517}"/>
          </ac:picMkLst>
        </pc:picChg>
      </pc:sldChg>
      <pc:sldChg chg="addSp delSp modSp add replId">
        <pc:chgData name="Vemula, Satya Sai Bharath" userId="S::vsatyasa@purdue.edu::30b30e1c-8f03-480b-b8ea-4431440b0c82" providerId="AD" clId="Web-{5881558D-DB85-BAC3-1C5B-FBE937C65585}" dt="2023-04-15T18:58:42.729" v="96" actId="1076"/>
        <pc:sldMkLst>
          <pc:docMk/>
          <pc:sldMk cId="2959841057" sldId="359"/>
        </pc:sldMkLst>
        <pc:spChg chg="del">
          <ac:chgData name="Vemula, Satya Sai Bharath" userId="S::vsatyasa@purdue.edu::30b30e1c-8f03-480b-b8ea-4431440b0c82" providerId="AD" clId="Web-{5881558D-DB85-BAC3-1C5B-FBE937C65585}" dt="2023-04-15T18:58:37.322" v="93"/>
          <ac:spMkLst>
            <pc:docMk/>
            <pc:sldMk cId="2959841057" sldId="359"/>
            <ac:spMk id="8" creationId="{E66AADEA-80C7-6E6B-E837-BA142EA1648C}"/>
          </ac:spMkLst>
        </pc:spChg>
        <pc:spChg chg="del">
          <ac:chgData name="Vemula, Satya Sai Bharath" userId="S::vsatyasa@purdue.edu::30b30e1c-8f03-480b-b8ea-4431440b0c82" providerId="AD" clId="Web-{5881558D-DB85-BAC3-1C5B-FBE937C65585}" dt="2023-04-15T18:58:32.010" v="92"/>
          <ac:spMkLst>
            <pc:docMk/>
            <pc:sldMk cId="2959841057" sldId="359"/>
            <ac:spMk id="9" creationId="{967D3399-3C56-1279-C3C6-516C1D5841FA}"/>
          </ac:spMkLst>
        </pc:spChg>
        <pc:picChg chg="add mod">
          <ac:chgData name="Vemula, Satya Sai Bharath" userId="S::vsatyasa@purdue.edu::30b30e1c-8f03-480b-b8ea-4431440b0c82" providerId="AD" clId="Web-{5881558D-DB85-BAC3-1C5B-FBE937C65585}" dt="2023-04-15T18:58:42.729" v="96" actId="1076"/>
          <ac:picMkLst>
            <pc:docMk/>
            <pc:sldMk cId="2959841057" sldId="359"/>
            <ac:picMk id="2" creationId="{243EBEC4-071F-E588-4FE9-FEE39F4B8C1F}"/>
          </ac:picMkLst>
        </pc:picChg>
      </pc:sldChg>
    </pc:docChg>
  </pc:docChgLst>
  <pc:docChgLst>
    <pc:chgData name="Pandey, Shubham" userId="S::pandey71@purdue.edu::910ecc56-24bf-4013-bc6b-b9d993b73f86" providerId="AD" clId="Web-{A709E681-C25D-3249-C2D3-00DAA7CAAFC5}"/>
    <pc:docChg chg="addSld modSld">
      <pc:chgData name="Pandey, Shubham" userId="S::pandey71@purdue.edu::910ecc56-24bf-4013-bc6b-b9d993b73f86" providerId="AD" clId="Web-{A709E681-C25D-3249-C2D3-00DAA7CAAFC5}" dt="2023-03-21T03:19:08.976" v="158" actId="20577"/>
      <pc:docMkLst>
        <pc:docMk/>
      </pc:docMkLst>
      <pc:sldChg chg="modSp add">
        <pc:chgData name="Pandey, Shubham" userId="S::pandey71@purdue.edu::910ecc56-24bf-4013-bc6b-b9d993b73f86" providerId="AD" clId="Web-{A709E681-C25D-3249-C2D3-00DAA7CAAFC5}" dt="2023-03-21T02:44:10.682" v="6" actId="20577"/>
        <pc:sldMkLst>
          <pc:docMk/>
          <pc:sldMk cId="76322731" sldId="285"/>
        </pc:sldMkLst>
        <pc:spChg chg="mod">
          <ac:chgData name="Pandey, Shubham" userId="S::pandey71@purdue.edu::910ecc56-24bf-4013-bc6b-b9d993b73f86" providerId="AD" clId="Web-{A709E681-C25D-3249-C2D3-00DAA7CAAFC5}" dt="2023-03-21T02:44:03.714" v="3" actId="20577"/>
          <ac:spMkLst>
            <pc:docMk/>
            <pc:sldMk cId="76322731" sldId="285"/>
            <ac:spMk id="2" creationId="{F5FE40C7-BC0B-F34A-A2BE-61620CFD36AF}"/>
          </ac:spMkLst>
        </pc:spChg>
        <pc:spChg chg="mod">
          <ac:chgData name="Pandey, Shubham" userId="S::pandey71@purdue.edu::910ecc56-24bf-4013-bc6b-b9d993b73f86" providerId="AD" clId="Web-{A709E681-C25D-3249-C2D3-00DAA7CAAFC5}" dt="2023-03-21T02:44:10.682" v="6" actId="20577"/>
          <ac:spMkLst>
            <pc:docMk/>
            <pc:sldMk cId="76322731" sldId="285"/>
            <ac:spMk id="4" creationId="{D088CA72-1360-7448-905E-7ABEEE54361F}"/>
          </ac:spMkLst>
        </pc:spChg>
      </pc:sldChg>
      <pc:sldChg chg="addSp delSp modSp add delAnim modNotes">
        <pc:chgData name="Pandey, Shubham" userId="S::pandey71@purdue.edu::910ecc56-24bf-4013-bc6b-b9d993b73f86" providerId="AD" clId="Web-{A709E681-C25D-3249-C2D3-00DAA7CAAFC5}" dt="2023-03-21T03:19:08.976" v="158" actId="20577"/>
        <pc:sldMkLst>
          <pc:docMk/>
          <pc:sldMk cId="397432505" sldId="286"/>
        </pc:sldMkLst>
        <pc:spChg chg="mod">
          <ac:chgData name="Pandey, Shubham" userId="S::pandey71@purdue.edu::910ecc56-24bf-4013-bc6b-b9d993b73f86" providerId="AD" clId="Web-{A709E681-C25D-3249-C2D3-00DAA7CAAFC5}" dt="2023-03-21T02:44:46.215" v="10" actId="20577"/>
          <ac:spMkLst>
            <pc:docMk/>
            <pc:sldMk cId="397432505" sldId="286"/>
            <ac:spMk id="2" creationId="{157B785B-7419-6444-8F7C-456DADFC9CDE}"/>
          </ac:spMkLst>
        </pc:spChg>
        <pc:spChg chg="mod">
          <ac:chgData name="Pandey, Shubham" userId="S::pandey71@purdue.edu::910ecc56-24bf-4013-bc6b-b9d993b73f86" providerId="AD" clId="Web-{A709E681-C25D-3249-C2D3-00DAA7CAAFC5}" dt="2023-03-21T02:44:54.106" v="20" actId="20577"/>
          <ac:spMkLst>
            <pc:docMk/>
            <pc:sldMk cId="397432505" sldId="286"/>
            <ac:spMk id="4" creationId="{D9E260A4-D036-1D77-F265-4708B8677806}"/>
          </ac:spMkLst>
        </pc:spChg>
        <pc:spChg chg="add mod">
          <ac:chgData name="Pandey, Shubham" userId="S::pandey71@purdue.edu::910ecc56-24bf-4013-bc6b-b9d993b73f86" providerId="AD" clId="Web-{A709E681-C25D-3249-C2D3-00DAA7CAAFC5}" dt="2023-03-21T03:19:08.976" v="158" actId="20577"/>
          <ac:spMkLst>
            <pc:docMk/>
            <pc:sldMk cId="397432505" sldId="286"/>
            <ac:spMk id="7" creationId="{36D001AD-E9AA-4EFA-C5B7-AA5D6D97B7F3}"/>
          </ac:spMkLst>
        </pc:spChg>
        <pc:spChg chg="mod">
          <ac:chgData name="Pandey, Shubham" userId="S::pandey71@purdue.edu::910ecc56-24bf-4013-bc6b-b9d993b73f86" providerId="AD" clId="Web-{A709E681-C25D-3249-C2D3-00DAA7CAAFC5}" dt="2023-03-21T02:55:49.514" v="38" actId="20577"/>
          <ac:spMkLst>
            <pc:docMk/>
            <pc:sldMk cId="397432505" sldId="286"/>
            <ac:spMk id="14" creationId="{7C11B528-8613-8F55-90F4-C1216DDBA89B}"/>
          </ac:spMkLst>
        </pc:spChg>
        <pc:spChg chg="del">
          <ac:chgData name="Pandey, Shubham" userId="S::pandey71@purdue.edu::910ecc56-24bf-4013-bc6b-b9d993b73f86" providerId="AD" clId="Web-{A709E681-C25D-3249-C2D3-00DAA7CAAFC5}" dt="2023-03-21T02:44:56.121" v="21"/>
          <ac:spMkLst>
            <pc:docMk/>
            <pc:sldMk cId="397432505" sldId="286"/>
            <ac:spMk id="26" creationId="{B55675C4-F2FB-71FC-625D-0690B24E1204}"/>
          </ac:spMkLst>
        </pc:spChg>
        <pc:spChg chg="del">
          <ac:chgData name="Pandey, Shubham" userId="S::pandey71@purdue.edu::910ecc56-24bf-4013-bc6b-b9d993b73f86" providerId="AD" clId="Web-{A709E681-C25D-3249-C2D3-00DAA7CAAFC5}" dt="2023-03-21T02:44:59.621" v="31"/>
          <ac:spMkLst>
            <pc:docMk/>
            <pc:sldMk cId="397432505" sldId="286"/>
            <ac:spMk id="32" creationId="{68C4D8D3-C9AF-4D71-62FE-B677FAEB21B9}"/>
          </ac:spMkLst>
        </pc:spChg>
        <pc:spChg chg="del">
          <ac:chgData name="Pandey, Shubham" userId="S::pandey71@purdue.edu::910ecc56-24bf-4013-bc6b-b9d993b73f86" providerId="AD" clId="Web-{A709E681-C25D-3249-C2D3-00DAA7CAAFC5}" dt="2023-03-21T02:44:59.621" v="30"/>
          <ac:spMkLst>
            <pc:docMk/>
            <pc:sldMk cId="397432505" sldId="286"/>
            <ac:spMk id="33" creationId="{94232C66-7C63-2F91-9DBC-F683E1388605}"/>
          </ac:spMkLst>
        </pc:spChg>
        <pc:spChg chg="del">
          <ac:chgData name="Pandey, Shubham" userId="S::pandey71@purdue.edu::910ecc56-24bf-4013-bc6b-b9d993b73f86" providerId="AD" clId="Web-{A709E681-C25D-3249-C2D3-00DAA7CAAFC5}" dt="2023-03-21T02:44:59.621" v="29"/>
          <ac:spMkLst>
            <pc:docMk/>
            <pc:sldMk cId="397432505" sldId="286"/>
            <ac:spMk id="34" creationId="{4F92F922-1FA5-0AD3-B7FD-90B7B3568D48}"/>
          </ac:spMkLst>
        </pc:spChg>
        <pc:spChg chg="del">
          <ac:chgData name="Pandey, Shubham" userId="S::pandey71@purdue.edu::910ecc56-24bf-4013-bc6b-b9d993b73f86" providerId="AD" clId="Web-{A709E681-C25D-3249-C2D3-00DAA7CAAFC5}" dt="2023-03-21T02:44:59.621" v="27"/>
          <ac:spMkLst>
            <pc:docMk/>
            <pc:sldMk cId="397432505" sldId="286"/>
            <ac:spMk id="36" creationId="{2A9DA5CC-C6D6-4FA6-A4C8-CEF1615F4F2A}"/>
          </ac:spMkLst>
        </pc:spChg>
        <pc:spChg chg="del">
          <ac:chgData name="Pandey, Shubham" userId="S::pandey71@purdue.edu::910ecc56-24bf-4013-bc6b-b9d993b73f86" providerId="AD" clId="Web-{A709E681-C25D-3249-C2D3-00DAA7CAAFC5}" dt="2023-03-21T02:44:59.621" v="26"/>
          <ac:spMkLst>
            <pc:docMk/>
            <pc:sldMk cId="397432505" sldId="286"/>
            <ac:spMk id="37" creationId="{51B701B8-EDEC-EE9A-AE8A-C05877EA3E1A}"/>
          </ac:spMkLst>
        </pc:spChg>
        <pc:spChg chg="del">
          <ac:chgData name="Pandey, Shubham" userId="S::pandey71@purdue.edu::910ecc56-24bf-4013-bc6b-b9d993b73f86" providerId="AD" clId="Web-{A709E681-C25D-3249-C2D3-00DAA7CAAFC5}" dt="2023-03-21T02:44:59.621" v="24"/>
          <ac:spMkLst>
            <pc:docMk/>
            <pc:sldMk cId="397432505" sldId="286"/>
            <ac:spMk id="39" creationId="{7D567951-15E3-D39F-B8AC-8952C91261AE}"/>
          </ac:spMkLst>
        </pc:spChg>
        <pc:spChg chg="del">
          <ac:chgData name="Pandey, Shubham" userId="S::pandey71@purdue.edu::910ecc56-24bf-4013-bc6b-b9d993b73f86" providerId="AD" clId="Web-{A709E681-C25D-3249-C2D3-00DAA7CAAFC5}" dt="2023-03-21T02:44:59.606" v="22"/>
          <ac:spMkLst>
            <pc:docMk/>
            <pc:sldMk cId="397432505" sldId="286"/>
            <ac:spMk id="41" creationId="{F23F4210-73C5-90B6-15B4-82F31721C176}"/>
          </ac:spMkLst>
        </pc:spChg>
        <pc:picChg chg="add mod">
          <ac:chgData name="Pandey, Shubham" userId="S::pandey71@purdue.edu::910ecc56-24bf-4013-bc6b-b9d993b73f86" providerId="AD" clId="Web-{A709E681-C25D-3249-C2D3-00DAA7CAAFC5}" dt="2023-03-21T02:57:34.063" v="42" actId="1076"/>
          <ac:picMkLst>
            <pc:docMk/>
            <pc:sldMk cId="397432505" sldId="286"/>
            <ac:picMk id="3" creationId="{003A4866-9601-2335-D06E-63E830973A71}"/>
          </ac:picMkLst>
        </pc:picChg>
        <pc:cxnChg chg="del mod">
          <ac:chgData name="Pandey, Shubham" userId="S::pandey71@purdue.edu::910ecc56-24bf-4013-bc6b-b9d993b73f86" providerId="AD" clId="Web-{A709E681-C25D-3249-C2D3-00DAA7CAAFC5}" dt="2023-03-21T02:44:59.621" v="28"/>
          <ac:cxnSpMkLst>
            <pc:docMk/>
            <pc:sldMk cId="397432505" sldId="286"/>
            <ac:cxnSpMk id="35" creationId="{9674959E-3995-7E84-B223-DE406CCC5A0D}"/>
          </ac:cxnSpMkLst>
        </pc:cxnChg>
        <pc:cxnChg chg="del mod">
          <ac:chgData name="Pandey, Shubham" userId="S::pandey71@purdue.edu::910ecc56-24bf-4013-bc6b-b9d993b73f86" providerId="AD" clId="Web-{A709E681-C25D-3249-C2D3-00DAA7CAAFC5}" dt="2023-03-21T02:44:59.621" v="25"/>
          <ac:cxnSpMkLst>
            <pc:docMk/>
            <pc:sldMk cId="397432505" sldId="286"/>
            <ac:cxnSpMk id="38" creationId="{C914E30E-0184-F0D8-EECC-9C3DB8FFE751}"/>
          </ac:cxnSpMkLst>
        </pc:cxnChg>
        <pc:cxnChg chg="del mod">
          <ac:chgData name="Pandey, Shubham" userId="S::pandey71@purdue.edu::910ecc56-24bf-4013-bc6b-b9d993b73f86" providerId="AD" clId="Web-{A709E681-C25D-3249-C2D3-00DAA7CAAFC5}" dt="2023-03-21T02:44:59.606" v="23"/>
          <ac:cxnSpMkLst>
            <pc:docMk/>
            <pc:sldMk cId="397432505" sldId="286"/>
            <ac:cxnSpMk id="40" creationId="{1E357F50-AAF6-98B0-E836-CF7B6058AB10}"/>
          </ac:cxnSpMkLst>
        </pc:cxnChg>
      </pc:sldChg>
    </pc:docChg>
  </pc:docChgLst>
  <pc:docChgLst>
    <pc:chgData name="Vemula, Satya Sai Bharath" userId="S::vsatyasa@purdue.edu::30b30e1c-8f03-480b-b8ea-4431440b0c82" providerId="AD" clId="Web-{E752D411-31DB-0E55-DD88-57AEC47784A4}"/>
    <pc:docChg chg="modSld">
      <pc:chgData name="Vemula, Satya Sai Bharath" userId="S::vsatyasa@purdue.edu::30b30e1c-8f03-480b-b8ea-4431440b0c82" providerId="AD" clId="Web-{E752D411-31DB-0E55-DD88-57AEC47784A4}" dt="2023-03-31T03:38:09.027" v="102" actId="20577"/>
      <pc:docMkLst>
        <pc:docMk/>
      </pc:docMkLst>
      <pc:sldChg chg="modSp">
        <pc:chgData name="Vemula, Satya Sai Bharath" userId="S::vsatyasa@purdue.edu::30b30e1c-8f03-480b-b8ea-4431440b0c82" providerId="AD" clId="Web-{E752D411-31DB-0E55-DD88-57AEC47784A4}" dt="2023-03-31T03:38:09.027" v="102" actId="20577"/>
        <pc:sldMkLst>
          <pc:docMk/>
          <pc:sldMk cId="2138744924" sldId="283"/>
        </pc:sldMkLst>
        <pc:spChg chg="mod">
          <ac:chgData name="Vemula, Satya Sai Bharath" userId="S::vsatyasa@purdue.edu::30b30e1c-8f03-480b-b8ea-4431440b0c82" providerId="AD" clId="Web-{E752D411-31DB-0E55-DD88-57AEC47784A4}" dt="2023-03-31T03:38:09.027" v="102" actId="20577"/>
          <ac:spMkLst>
            <pc:docMk/>
            <pc:sldMk cId="2138744924" sldId="283"/>
            <ac:spMk id="11" creationId="{D965657A-E508-F07C-B098-26F0BFF4DAE0}"/>
          </ac:spMkLst>
        </pc:spChg>
      </pc:sldChg>
    </pc:docChg>
  </pc:docChgLst>
  <pc:docChgLst>
    <pc:chgData name="Vemula, Satya Sai Bharath" userId="S::vsatyasa@purdue.edu::30b30e1c-8f03-480b-b8ea-4431440b0c82" providerId="AD" clId="Web-{7F807B1A-907B-40E7-8C3F-D5814B1896F9}"/>
    <pc:docChg chg="addSld delSld modSld sldOrd modSection">
      <pc:chgData name="Vemula, Satya Sai Bharath" userId="S::vsatyasa@purdue.edu::30b30e1c-8f03-480b-b8ea-4431440b0c82" providerId="AD" clId="Web-{7F807B1A-907B-40E7-8C3F-D5814B1896F9}" dt="2023-03-23T21:31:12.760" v="150" actId="20577"/>
      <pc:docMkLst>
        <pc:docMk/>
      </pc:docMkLst>
      <pc:sldChg chg="addSp modSp">
        <pc:chgData name="Vemula, Satya Sai Bharath" userId="S::vsatyasa@purdue.edu::30b30e1c-8f03-480b-b8ea-4431440b0c82" providerId="AD" clId="Web-{7F807B1A-907B-40E7-8C3F-D5814B1896F9}" dt="2023-03-23T21:30:36.635" v="142" actId="20577"/>
        <pc:sldMkLst>
          <pc:docMk/>
          <pc:sldMk cId="618709" sldId="296"/>
        </pc:sldMkLst>
        <pc:spChg chg="mod">
          <ac:chgData name="Vemula, Satya Sai Bharath" userId="S::vsatyasa@purdue.edu::30b30e1c-8f03-480b-b8ea-4431440b0c82" providerId="AD" clId="Web-{7F807B1A-907B-40E7-8C3F-D5814B1896F9}" dt="2023-03-23T21:30:36.635" v="142" actId="20577"/>
          <ac:spMkLst>
            <pc:docMk/>
            <pc:sldMk cId="618709" sldId="296"/>
            <ac:spMk id="3" creationId="{708AFC8A-9D88-DFDA-419E-DCA3A6C86E75}"/>
          </ac:spMkLst>
        </pc:spChg>
        <pc:spChg chg="add mod">
          <ac:chgData name="Vemula, Satya Sai Bharath" userId="S::vsatyasa@purdue.edu::30b30e1c-8f03-480b-b8ea-4431440b0c82" providerId="AD" clId="Web-{7F807B1A-907B-40E7-8C3F-D5814B1896F9}" dt="2023-03-23T21:13:19.552" v="10" actId="20577"/>
          <ac:spMkLst>
            <pc:docMk/>
            <pc:sldMk cId="618709" sldId="296"/>
            <ac:spMk id="9" creationId="{0E8D1422-2615-5C4C-4AD7-76833B4357AB}"/>
          </ac:spMkLst>
        </pc:spChg>
        <pc:picChg chg="add mod">
          <ac:chgData name="Vemula, Satya Sai Bharath" userId="S::vsatyasa@purdue.edu::30b30e1c-8f03-480b-b8ea-4431440b0c82" providerId="AD" clId="Web-{7F807B1A-907B-40E7-8C3F-D5814B1896F9}" dt="2023-03-23T21:28:18.163" v="124" actId="1076"/>
          <ac:picMkLst>
            <pc:docMk/>
            <pc:sldMk cId="618709" sldId="296"/>
            <ac:picMk id="7" creationId="{A43ABEED-9D13-6D2E-ECD2-1F6E88C396AD}"/>
          </ac:picMkLst>
        </pc:picChg>
      </pc:sldChg>
      <pc:sldChg chg="delSp modSp">
        <pc:chgData name="Vemula, Satya Sai Bharath" userId="S::vsatyasa@purdue.edu::30b30e1c-8f03-480b-b8ea-4431440b0c82" providerId="AD" clId="Web-{7F807B1A-907B-40E7-8C3F-D5814B1896F9}" dt="2023-03-23T21:13:36.302" v="13"/>
        <pc:sldMkLst>
          <pc:docMk/>
          <pc:sldMk cId="2990757710" sldId="297"/>
        </pc:sldMkLst>
        <pc:spChg chg="del mod">
          <ac:chgData name="Vemula, Satya Sai Bharath" userId="S::vsatyasa@purdue.edu::30b30e1c-8f03-480b-b8ea-4431440b0c82" providerId="AD" clId="Web-{7F807B1A-907B-40E7-8C3F-D5814B1896F9}" dt="2023-03-23T21:13:36.302" v="13"/>
          <ac:spMkLst>
            <pc:docMk/>
            <pc:sldMk cId="2990757710" sldId="297"/>
            <ac:spMk id="14" creationId="{7C11B528-8613-8F55-90F4-C1216DDBA89B}"/>
          </ac:spMkLst>
        </pc:spChg>
      </pc:sldChg>
      <pc:sldChg chg="addSp modSp ord">
        <pc:chgData name="Vemula, Satya Sai Bharath" userId="S::vsatyasa@purdue.edu::30b30e1c-8f03-480b-b8ea-4431440b0c82" providerId="AD" clId="Web-{7F807B1A-907B-40E7-8C3F-D5814B1896F9}" dt="2023-03-23T21:24:58.300" v="80"/>
        <pc:sldMkLst>
          <pc:docMk/>
          <pc:sldMk cId="3335012161" sldId="298"/>
        </pc:sldMkLst>
        <pc:spChg chg="mod">
          <ac:chgData name="Vemula, Satya Sai Bharath" userId="S::vsatyasa@purdue.edu::30b30e1c-8f03-480b-b8ea-4431440b0c82" providerId="AD" clId="Web-{7F807B1A-907B-40E7-8C3F-D5814B1896F9}" dt="2023-03-23T21:24:39.565" v="78" actId="14100"/>
          <ac:spMkLst>
            <pc:docMk/>
            <pc:sldMk cId="3335012161" sldId="298"/>
            <ac:spMk id="4" creationId="{D9E260A4-D036-1D77-F265-4708B8677806}"/>
          </ac:spMkLst>
        </pc:spChg>
        <pc:picChg chg="add mod">
          <ac:chgData name="Vemula, Satya Sai Bharath" userId="S::vsatyasa@purdue.edu::30b30e1c-8f03-480b-b8ea-4431440b0c82" providerId="AD" clId="Web-{7F807B1A-907B-40E7-8C3F-D5814B1896F9}" dt="2023-03-23T21:23:54.955" v="19" actId="1076"/>
          <ac:picMkLst>
            <pc:docMk/>
            <pc:sldMk cId="3335012161" sldId="298"/>
            <ac:picMk id="7" creationId="{A870B9BD-5C74-1660-A622-AFE2071C2CB7}"/>
          </ac:picMkLst>
        </pc:picChg>
      </pc:sldChg>
      <pc:sldChg chg="modSp add replId">
        <pc:chgData name="Vemula, Satya Sai Bharath" userId="S::vsatyasa@purdue.edu::30b30e1c-8f03-480b-b8ea-4431440b0c82" providerId="AD" clId="Web-{7F807B1A-907B-40E7-8C3F-D5814B1896F9}" dt="2023-03-23T21:31:12.760" v="150" actId="20577"/>
        <pc:sldMkLst>
          <pc:docMk/>
          <pc:sldMk cId="1144428385" sldId="314"/>
        </pc:sldMkLst>
        <pc:spChg chg="mod">
          <ac:chgData name="Vemula, Satya Sai Bharath" userId="S::vsatyasa@purdue.edu::30b30e1c-8f03-480b-b8ea-4431440b0c82" providerId="AD" clId="Web-{7F807B1A-907B-40E7-8C3F-D5814B1896F9}" dt="2023-03-23T21:31:12.760" v="150" actId="20577"/>
          <ac:spMkLst>
            <pc:docMk/>
            <pc:sldMk cId="1144428385" sldId="314"/>
            <ac:spMk id="3" creationId="{E72091C4-6864-2C63-5377-465E78A27F05}"/>
          </ac:spMkLst>
        </pc:spChg>
      </pc:sldChg>
      <pc:sldChg chg="modSp new del">
        <pc:chgData name="Vemula, Satya Sai Bharath" userId="S::vsatyasa@purdue.edu::30b30e1c-8f03-480b-b8ea-4431440b0c82" providerId="AD" clId="Web-{7F807B1A-907B-40E7-8C3F-D5814B1896F9}" dt="2023-03-23T21:31:05.448" v="145"/>
        <pc:sldMkLst>
          <pc:docMk/>
          <pc:sldMk cId="2266162540" sldId="314"/>
        </pc:sldMkLst>
        <pc:spChg chg="mod">
          <ac:chgData name="Vemula, Satya Sai Bharath" userId="S::vsatyasa@purdue.edu::30b30e1c-8f03-480b-b8ea-4431440b0c82" providerId="AD" clId="Web-{7F807B1A-907B-40E7-8C3F-D5814B1896F9}" dt="2023-03-23T21:31:02.885" v="144" actId="1076"/>
          <ac:spMkLst>
            <pc:docMk/>
            <pc:sldMk cId="2266162540" sldId="314"/>
            <ac:spMk id="2" creationId="{1386866E-EB2D-E366-1EE5-919BD655FF6D}"/>
          </ac:spMkLst>
        </pc:spChg>
      </pc:sldChg>
    </pc:docChg>
  </pc:docChgLst>
  <pc:docChgLst>
    <pc:chgData name="Vemula, Satya Sai Bharath" userId="S::vsatyasa@purdue.edu::30b30e1c-8f03-480b-b8ea-4431440b0c82" providerId="AD" clId="Web-{B83D7212-2209-FCE9-96F3-CDFCD9DAC767}"/>
    <pc:docChg chg="delSld modSection">
      <pc:chgData name="Vemula, Satya Sai Bharath" userId="S::vsatyasa@purdue.edu::30b30e1c-8f03-480b-b8ea-4431440b0c82" providerId="AD" clId="Web-{B83D7212-2209-FCE9-96F3-CDFCD9DAC767}" dt="2023-03-25T23:38:54.305" v="1"/>
      <pc:docMkLst>
        <pc:docMk/>
      </pc:docMkLst>
      <pc:sldChg chg="del">
        <pc:chgData name="Vemula, Satya Sai Bharath" userId="S::vsatyasa@purdue.edu::30b30e1c-8f03-480b-b8ea-4431440b0c82" providerId="AD" clId="Web-{B83D7212-2209-FCE9-96F3-CDFCD9DAC767}" dt="2023-03-25T23:23:06.262" v="0"/>
        <pc:sldMkLst>
          <pc:docMk/>
          <pc:sldMk cId="709752203" sldId="309"/>
        </pc:sldMkLst>
      </pc:sldChg>
      <pc:sldChg chg="del">
        <pc:chgData name="Vemula, Satya Sai Bharath" userId="S::vsatyasa@purdue.edu::30b30e1c-8f03-480b-b8ea-4431440b0c82" providerId="AD" clId="Web-{B83D7212-2209-FCE9-96F3-CDFCD9DAC767}" dt="2023-03-25T23:38:54.305" v="1"/>
        <pc:sldMkLst>
          <pc:docMk/>
          <pc:sldMk cId="4162797431" sldId="315"/>
        </pc:sldMkLst>
      </pc:sldChg>
    </pc:docChg>
  </pc:docChgLst>
  <pc:docChgLst>
    <pc:chgData name="Guest User" userId="S::urn:spo:anon#d9666b581d829e4d923745c8fbafca46b6269a92021af15ef73fcbecc436dab3::" providerId="AD" clId="Web-{9D7FF1F8-481F-D670-909C-9B6DB002EF7E}"/>
    <pc:docChg chg="modSld">
      <pc:chgData name="Guest User" userId="S::urn:spo:anon#d9666b581d829e4d923745c8fbafca46b6269a92021af15ef73fcbecc436dab3::" providerId="AD" clId="Web-{9D7FF1F8-481F-D670-909C-9B6DB002EF7E}" dt="2023-02-20T04:20:10.710" v="392"/>
      <pc:docMkLst>
        <pc:docMk/>
      </pc:docMkLst>
      <pc:sldChg chg="modNotes">
        <pc:chgData name="Guest User" userId="S::urn:spo:anon#d9666b581d829e4d923745c8fbafca46b6269a92021af15ef73fcbecc436dab3::" providerId="AD" clId="Web-{9D7FF1F8-481F-D670-909C-9B6DB002EF7E}" dt="2023-02-20T04:11:03.403" v="326"/>
        <pc:sldMkLst>
          <pc:docMk/>
          <pc:sldMk cId="497916292" sldId="269"/>
        </pc:sldMkLst>
      </pc:sldChg>
      <pc:sldChg chg="addSp modSp addAnim modNotes">
        <pc:chgData name="Guest User" userId="S::urn:spo:anon#d9666b581d829e4d923745c8fbafca46b6269a92021af15ef73fcbecc436dab3::" providerId="AD" clId="Web-{9D7FF1F8-481F-D670-909C-9B6DB002EF7E}" dt="2023-02-20T04:08:55.713" v="320" actId="1076"/>
        <pc:sldMkLst>
          <pc:docMk/>
          <pc:sldMk cId="3865476644" sldId="270"/>
        </pc:sldMkLst>
        <pc:spChg chg="add mod">
          <ac:chgData name="Guest User" userId="S::urn:spo:anon#d9666b581d829e4d923745c8fbafca46b6269a92021af15ef73fcbecc436dab3::" providerId="AD" clId="Web-{9D7FF1F8-481F-D670-909C-9B6DB002EF7E}" dt="2023-02-20T04:08:55.713" v="320" actId="1076"/>
          <ac:spMkLst>
            <pc:docMk/>
            <pc:sldMk cId="3865476644" sldId="270"/>
            <ac:spMk id="7" creationId="{CA8ECA7D-8BA7-6141-33C9-4F679C287764}"/>
          </ac:spMkLst>
        </pc:spChg>
        <pc:spChg chg="mod">
          <ac:chgData name="Guest User" userId="S::urn:spo:anon#d9666b581d829e4d923745c8fbafca46b6269a92021af15ef73fcbecc436dab3::" providerId="AD" clId="Web-{9D7FF1F8-481F-D670-909C-9B6DB002EF7E}" dt="2023-02-20T04:08:44.619" v="314" actId="20577"/>
          <ac:spMkLst>
            <pc:docMk/>
            <pc:sldMk cId="3865476644" sldId="270"/>
            <ac:spMk id="37" creationId="{66C46B53-F754-6435-4C1F-CC7B044FC0F5}"/>
          </ac:spMkLst>
        </pc:spChg>
      </pc:sldChg>
      <pc:sldChg chg="modNotes">
        <pc:chgData name="Guest User" userId="S::urn:spo:anon#d9666b581d829e4d923745c8fbafca46b6269a92021af15ef73fcbecc436dab3::" providerId="AD" clId="Web-{9D7FF1F8-481F-D670-909C-9B6DB002EF7E}" dt="2023-02-20T04:11:13.762" v="328"/>
        <pc:sldMkLst>
          <pc:docMk/>
          <pc:sldMk cId="1400819713" sldId="271"/>
        </pc:sldMkLst>
      </pc:sldChg>
      <pc:sldChg chg="addAnim modAnim modNotes">
        <pc:chgData name="Guest User" userId="S::urn:spo:anon#d9666b581d829e4d923745c8fbafca46b6269a92021af15ef73fcbecc436dab3::" providerId="AD" clId="Web-{9D7FF1F8-481F-D670-909C-9B6DB002EF7E}" dt="2023-02-20T04:18:31.677" v="388"/>
        <pc:sldMkLst>
          <pc:docMk/>
          <pc:sldMk cId="2453126919" sldId="274"/>
        </pc:sldMkLst>
      </pc:sldChg>
      <pc:sldChg chg="addAnim modAnim modNotes">
        <pc:chgData name="Guest User" userId="S::urn:spo:anon#d9666b581d829e4d923745c8fbafca46b6269a92021af15ef73fcbecc436dab3::" providerId="AD" clId="Web-{9D7FF1F8-481F-D670-909C-9B6DB002EF7E}" dt="2023-02-20T04:12:17.342" v="383"/>
        <pc:sldMkLst>
          <pc:docMk/>
          <pc:sldMk cId="1681986730" sldId="275"/>
        </pc:sldMkLst>
      </pc:sldChg>
      <pc:sldChg chg="addAnim modAnim">
        <pc:chgData name="Guest User" userId="S::urn:spo:anon#d9666b581d829e4d923745c8fbafca46b6269a92021af15ef73fcbecc436dab3::" providerId="AD" clId="Web-{9D7FF1F8-481F-D670-909C-9B6DB002EF7E}" dt="2023-02-20T04:20:10.710" v="392"/>
        <pc:sldMkLst>
          <pc:docMk/>
          <pc:sldMk cId="978517683" sldId="276"/>
        </pc:sldMkLst>
      </pc:sldChg>
    </pc:docChg>
  </pc:docChgLst>
  <pc:docChgLst>
    <pc:chgData name="Vemula, Satya Sai Bharath" userId="S::vsatyasa@purdue.edu::30b30e1c-8f03-480b-b8ea-4431440b0c82" providerId="AD" clId="Web-{16E88214-D94E-28A0-3318-945AD64875FE}"/>
    <pc:docChg chg="modSld">
      <pc:chgData name="Vemula, Satya Sai Bharath" userId="S::vsatyasa@purdue.edu::30b30e1c-8f03-480b-b8ea-4431440b0c82" providerId="AD" clId="Web-{16E88214-D94E-28A0-3318-945AD64875FE}" dt="2023-04-24T14:56:43.540" v="8" actId="20577"/>
      <pc:docMkLst>
        <pc:docMk/>
      </pc:docMkLst>
      <pc:sldChg chg="modSp">
        <pc:chgData name="Vemula, Satya Sai Bharath" userId="S::vsatyasa@purdue.edu::30b30e1c-8f03-480b-b8ea-4431440b0c82" providerId="AD" clId="Web-{16E88214-D94E-28A0-3318-945AD64875FE}" dt="2023-04-24T14:56:14.555" v="3" actId="20577"/>
        <pc:sldMkLst>
          <pc:docMk/>
          <pc:sldMk cId="0" sldId="271"/>
        </pc:sldMkLst>
        <pc:spChg chg="mod">
          <ac:chgData name="Vemula, Satya Sai Bharath" userId="S::vsatyasa@purdue.edu::30b30e1c-8f03-480b-b8ea-4431440b0c82" providerId="AD" clId="Web-{16E88214-D94E-28A0-3318-945AD64875FE}" dt="2023-04-24T14:56:14.555" v="3" actId="20577"/>
          <ac:spMkLst>
            <pc:docMk/>
            <pc:sldMk cId="0" sldId="271"/>
            <ac:spMk id="4" creationId="{00000000-0000-0000-0000-000000000000}"/>
          </ac:spMkLst>
        </pc:spChg>
      </pc:sldChg>
      <pc:sldChg chg="modSp">
        <pc:chgData name="Vemula, Satya Sai Bharath" userId="S::vsatyasa@purdue.edu::30b30e1c-8f03-480b-b8ea-4431440b0c82" providerId="AD" clId="Web-{16E88214-D94E-28A0-3318-945AD64875FE}" dt="2023-04-24T14:56:43.540" v="8" actId="20577"/>
        <pc:sldMkLst>
          <pc:docMk/>
          <pc:sldMk cId="0" sldId="276"/>
        </pc:sldMkLst>
        <pc:spChg chg="mod">
          <ac:chgData name="Vemula, Satya Sai Bharath" userId="S::vsatyasa@purdue.edu::30b30e1c-8f03-480b-b8ea-4431440b0c82" providerId="AD" clId="Web-{16E88214-D94E-28A0-3318-945AD64875FE}" dt="2023-04-24T14:56:43.540" v="8" actId="20577"/>
          <ac:spMkLst>
            <pc:docMk/>
            <pc:sldMk cId="0" sldId="276"/>
            <ac:spMk id="4" creationId="{00000000-0000-0000-0000-000000000000}"/>
          </ac:spMkLst>
        </pc:spChg>
      </pc:sldChg>
    </pc:docChg>
  </pc:docChgLst>
  <pc:docChgLst>
    <pc:chgData name="Guest User" userId="S::urn:spo:anon#d9666b581d829e4d923745c8fbafca46b6269a92021af15ef73fcbecc436dab3::" providerId="AD" clId="Web-{5BC45A5D-9491-72DD-CFC9-1BD05CC24000}"/>
    <pc:docChg chg="addSld modSld sldOrd">
      <pc:chgData name="Guest User" userId="S::urn:spo:anon#d9666b581d829e4d923745c8fbafca46b6269a92021af15ef73fcbecc436dab3::" providerId="AD" clId="Web-{5BC45A5D-9491-72DD-CFC9-1BD05CC24000}" dt="2023-02-20T20:05:49.183" v="41" actId="14100"/>
      <pc:docMkLst>
        <pc:docMk/>
      </pc:docMkLst>
      <pc:sldChg chg="addSp modSp">
        <pc:chgData name="Guest User" userId="S::urn:spo:anon#d9666b581d829e4d923745c8fbafca46b6269a92021af15ef73fcbecc436dab3::" providerId="AD" clId="Web-{5BC45A5D-9491-72DD-CFC9-1BD05CC24000}" dt="2023-02-20T20:05:49.183" v="41" actId="14100"/>
        <pc:sldMkLst>
          <pc:docMk/>
          <pc:sldMk cId="1492388051" sldId="300"/>
        </pc:sldMkLst>
        <pc:spChg chg="add mod">
          <ac:chgData name="Guest User" userId="S::urn:spo:anon#d9666b581d829e4d923745c8fbafca46b6269a92021af15ef73fcbecc436dab3::" providerId="AD" clId="Web-{5BC45A5D-9491-72DD-CFC9-1BD05CC24000}" dt="2023-02-20T20:05:41.824" v="40" actId="14100"/>
          <ac:spMkLst>
            <pc:docMk/>
            <pc:sldMk cId="1492388051" sldId="300"/>
            <ac:spMk id="7" creationId="{C8195006-935D-3056-7623-D3620F6C8010}"/>
          </ac:spMkLst>
        </pc:spChg>
        <pc:spChg chg="mod">
          <ac:chgData name="Guest User" userId="S::urn:spo:anon#d9666b581d829e4d923745c8fbafca46b6269a92021af15ef73fcbecc436dab3::" providerId="AD" clId="Web-{5BC45A5D-9491-72DD-CFC9-1BD05CC24000}" dt="2023-02-20T20:05:49.183" v="41" actId="14100"/>
          <ac:spMkLst>
            <pc:docMk/>
            <pc:sldMk cId="1492388051" sldId="300"/>
            <ac:spMk id="9" creationId="{25C4BDE0-CC52-2CA2-080A-E0D7DF9B84FA}"/>
          </ac:spMkLst>
        </pc:spChg>
        <pc:picChg chg="mod">
          <ac:chgData name="Guest User" userId="S::urn:spo:anon#d9666b581d829e4d923745c8fbafca46b6269a92021af15ef73fcbecc436dab3::" providerId="AD" clId="Web-{5BC45A5D-9491-72DD-CFC9-1BD05CC24000}" dt="2023-02-20T20:04:43.134" v="36" actId="1076"/>
          <ac:picMkLst>
            <pc:docMk/>
            <pc:sldMk cId="1492388051" sldId="300"/>
            <ac:picMk id="4" creationId="{EC370FD2-8CFA-CC17-717F-DC3879AA032F}"/>
          </ac:picMkLst>
        </pc:picChg>
      </pc:sldChg>
      <pc:sldChg chg="addSp delSp modSp new ord">
        <pc:chgData name="Guest User" userId="S::urn:spo:anon#d9666b581d829e4d923745c8fbafca46b6269a92021af15ef73fcbecc436dab3::" providerId="AD" clId="Web-{5BC45A5D-9491-72DD-CFC9-1BD05CC24000}" dt="2023-02-20T20:02:20.363" v="27" actId="20577"/>
        <pc:sldMkLst>
          <pc:docMk/>
          <pc:sldMk cId="1686949504" sldId="326"/>
        </pc:sldMkLst>
        <pc:spChg chg="mod">
          <ac:chgData name="Guest User" userId="S::urn:spo:anon#d9666b581d829e4d923745c8fbafca46b6269a92021af15ef73fcbecc436dab3::" providerId="AD" clId="Web-{5BC45A5D-9491-72DD-CFC9-1BD05CC24000}" dt="2023-02-20T20:01:27.877" v="20" actId="1076"/>
          <ac:spMkLst>
            <pc:docMk/>
            <pc:sldMk cId="1686949504" sldId="326"/>
            <ac:spMk id="2" creationId="{900847D0-2162-46AE-8FCB-F2E1D0263FB0}"/>
          </ac:spMkLst>
        </pc:spChg>
        <pc:spChg chg="del">
          <ac:chgData name="Guest User" userId="S::urn:spo:anon#d9666b581d829e4d923745c8fbafca46b6269a92021af15ef73fcbecc436dab3::" providerId="AD" clId="Web-{5BC45A5D-9491-72DD-CFC9-1BD05CC24000}" dt="2023-02-20T20:00:41.656" v="2"/>
          <ac:spMkLst>
            <pc:docMk/>
            <pc:sldMk cId="1686949504" sldId="326"/>
            <ac:spMk id="3" creationId="{CD663D47-D7DD-651F-7D69-8EECFF3F6154}"/>
          </ac:spMkLst>
        </pc:spChg>
        <pc:spChg chg="del">
          <ac:chgData name="Guest User" userId="S::urn:spo:anon#d9666b581d829e4d923745c8fbafca46b6269a92021af15ef73fcbecc436dab3::" providerId="AD" clId="Web-{5BC45A5D-9491-72DD-CFC9-1BD05CC24000}" dt="2023-02-20T20:00:43.203" v="3"/>
          <ac:spMkLst>
            <pc:docMk/>
            <pc:sldMk cId="1686949504" sldId="326"/>
            <ac:spMk id="4" creationId="{7D593F07-972F-7859-E0E0-4DB60F81C00C}"/>
          </ac:spMkLst>
        </pc:spChg>
        <pc:spChg chg="add mod">
          <ac:chgData name="Guest User" userId="S::urn:spo:anon#d9666b581d829e4d923745c8fbafca46b6269a92021af15ef73fcbecc436dab3::" providerId="AD" clId="Web-{5BC45A5D-9491-72DD-CFC9-1BD05CC24000}" dt="2023-02-20T20:02:20.363" v="27" actId="20577"/>
          <ac:spMkLst>
            <pc:docMk/>
            <pc:sldMk cId="1686949504" sldId="326"/>
            <ac:spMk id="9" creationId="{379AEF02-516D-72E7-4773-EB5A2D32FF37}"/>
          </ac:spMkLst>
        </pc:spChg>
        <pc:picChg chg="add mod">
          <ac:chgData name="Guest User" userId="S::urn:spo:anon#d9666b581d829e4d923745c8fbafca46b6269a92021af15ef73fcbecc436dab3::" providerId="AD" clId="Web-{5BC45A5D-9491-72DD-CFC9-1BD05CC24000}" dt="2023-02-20T20:01:07.516" v="9" actId="1076"/>
          <ac:picMkLst>
            <pc:docMk/>
            <pc:sldMk cId="1686949504" sldId="326"/>
            <ac:picMk id="7" creationId="{CDFF8F04-E9B7-F52D-05DC-2BB3FBD35854}"/>
          </ac:picMkLst>
        </pc:picChg>
      </pc:sldChg>
    </pc:docChg>
  </pc:docChgLst>
  <pc:docChgLst>
    <pc:chgData name="Pandey, Shubham" userId="S::pandey71@purdue.edu::910ecc56-24bf-4013-bc6b-b9d993b73f86" providerId="AD" clId="Web-{36C73C08-E61C-E7C3-1FD4-7A47E2D8CEE6}"/>
    <pc:docChg chg="modSld">
      <pc:chgData name="Pandey, Shubham" userId="S::pandey71@purdue.edu::910ecc56-24bf-4013-bc6b-b9d993b73f86" providerId="AD" clId="Web-{36C73C08-E61C-E7C3-1FD4-7A47E2D8CEE6}" dt="2023-03-27T03:34:26.384" v="17"/>
      <pc:docMkLst>
        <pc:docMk/>
      </pc:docMkLst>
      <pc:sldChg chg="addSp delSp modSp">
        <pc:chgData name="Pandey, Shubham" userId="S::pandey71@purdue.edu::910ecc56-24bf-4013-bc6b-b9d993b73f86" providerId="AD" clId="Web-{36C73C08-E61C-E7C3-1FD4-7A47E2D8CEE6}" dt="2023-03-27T03:34:26.384" v="17"/>
        <pc:sldMkLst>
          <pc:docMk/>
          <pc:sldMk cId="1599833296" sldId="294"/>
        </pc:sldMkLst>
        <pc:picChg chg="add mod">
          <ac:chgData name="Pandey, Shubham" userId="S::pandey71@purdue.edu::910ecc56-24bf-4013-bc6b-b9d993b73f86" providerId="AD" clId="Web-{36C73C08-E61C-E7C3-1FD4-7A47E2D8CEE6}" dt="2023-03-27T03:34:26.384" v="17"/>
          <ac:picMkLst>
            <pc:docMk/>
            <pc:sldMk cId="1599833296" sldId="294"/>
            <ac:picMk id="3" creationId="{DE75354C-4EEA-D623-9A3D-B4DBF0314EFD}"/>
          </ac:picMkLst>
        </pc:picChg>
        <pc:picChg chg="del">
          <ac:chgData name="Pandey, Shubham" userId="S::pandey71@purdue.edu::910ecc56-24bf-4013-bc6b-b9d993b73f86" providerId="AD" clId="Web-{36C73C08-E61C-E7C3-1FD4-7A47E2D8CEE6}" dt="2023-03-27T03:33:26.182" v="6"/>
          <ac:picMkLst>
            <pc:docMk/>
            <pc:sldMk cId="1599833296" sldId="294"/>
            <ac:picMk id="7" creationId="{7225FDD5-1BA6-DFC0-0ABB-0F645DCDDCEF}"/>
          </ac:picMkLst>
        </pc:picChg>
      </pc:sldChg>
      <pc:sldChg chg="addSp delSp modSp">
        <pc:chgData name="Pandey, Shubham" userId="S::pandey71@purdue.edu::910ecc56-24bf-4013-bc6b-b9d993b73f86" providerId="AD" clId="Web-{36C73C08-E61C-E7C3-1FD4-7A47E2D8CEE6}" dt="2023-03-27T03:31:57.635" v="5" actId="14100"/>
        <pc:sldMkLst>
          <pc:docMk/>
          <pc:sldMk cId="1776625117" sldId="332"/>
        </pc:sldMkLst>
        <pc:picChg chg="add mod">
          <ac:chgData name="Pandey, Shubham" userId="S::pandey71@purdue.edu::910ecc56-24bf-4013-bc6b-b9d993b73f86" providerId="AD" clId="Web-{36C73C08-E61C-E7C3-1FD4-7A47E2D8CEE6}" dt="2023-03-27T03:31:57.635" v="5" actId="14100"/>
          <ac:picMkLst>
            <pc:docMk/>
            <pc:sldMk cId="1776625117" sldId="332"/>
            <ac:picMk id="3" creationId="{AC4D8CC4-40B8-93A5-FB89-3D3DC984EB4B}"/>
          </ac:picMkLst>
        </pc:picChg>
        <pc:picChg chg="del">
          <ac:chgData name="Pandey, Shubham" userId="S::pandey71@purdue.edu::910ecc56-24bf-4013-bc6b-b9d993b73f86" providerId="AD" clId="Web-{36C73C08-E61C-E7C3-1FD4-7A47E2D8CEE6}" dt="2023-03-27T03:31:46.354" v="0"/>
          <ac:picMkLst>
            <pc:docMk/>
            <pc:sldMk cId="1776625117" sldId="332"/>
            <ac:picMk id="7" creationId="{29858452-5BE5-DC8B-F1E1-139771895BF5}"/>
          </ac:picMkLst>
        </pc:picChg>
      </pc:sldChg>
    </pc:docChg>
  </pc:docChgLst>
  <pc:docChgLst>
    <pc:chgData name="Vemula, Satya Sai Bharath" userId="S::vsatyasa@purdue.edu::30b30e1c-8f03-480b-b8ea-4431440b0c82" providerId="AD" clId="Web-{20B065F2-FF79-DF76-21D1-79A63C88B1D3}"/>
    <pc:docChg chg="modSld">
      <pc:chgData name="Vemula, Satya Sai Bharath" userId="S::vsatyasa@purdue.edu::30b30e1c-8f03-480b-b8ea-4431440b0c82" providerId="AD" clId="Web-{20B065F2-FF79-DF76-21D1-79A63C88B1D3}" dt="2023-04-17T18:56:38.316" v="1" actId="20577"/>
      <pc:docMkLst>
        <pc:docMk/>
      </pc:docMkLst>
      <pc:sldChg chg="modSp">
        <pc:chgData name="Vemula, Satya Sai Bharath" userId="S::vsatyasa@purdue.edu::30b30e1c-8f03-480b-b8ea-4431440b0c82" providerId="AD" clId="Web-{20B065F2-FF79-DF76-21D1-79A63C88B1D3}" dt="2023-04-17T18:56:38.316" v="1" actId="20577"/>
        <pc:sldMkLst>
          <pc:docMk/>
          <pc:sldMk cId="2664743580" sldId="257"/>
        </pc:sldMkLst>
        <pc:spChg chg="mod">
          <ac:chgData name="Vemula, Satya Sai Bharath" userId="S::vsatyasa@purdue.edu::30b30e1c-8f03-480b-b8ea-4431440b0c82" providerId="AD" clId="Web-{20B065F2-FF79-DF76-21D1-79A63C88B1D3}" dt="2023-04-17T18:56:38.316" v="1" actId="20577"/>
          <ac:spMkLst>
            <pc:docMk/>
            <pc:sldMk cId="2664743580" sldId="257"/>
            <ac:spMk id="2" creationId="{23BBB6CE-C7CC-0890-88FA-3CB24BE8299A}"/>
          </ac:spMkLst>
        </pc:spChg>
      </pc:sldChg>
    </pc:docChg>
  </pc:docChgLst>
  <pc:docChgLst>
    <pc:chgData name="Vemula, Satya Sai Bharath" userId="S::vsatyasa@purdue.edu::30b30e1c-8f03-480b-b8ea-4431440b0c82" providerId="AD" clId="Web-{4AF4A59C-CA7D-6AD1-E904-4AC27764607D}"/>
    <pc:docChg chg="modSld sldOrd">
      <pc:chgData name="Vemula, Satya Sai Bharath" userId="S::vsatyasa@purdue.edu::30b30e1c-8f03-480b-b8ea-4431440b0c82" providerId="AD" clId="Web-{4AF4A59C-CA7D-6AD1-E904-4AC27764607D}" dt="2023-04-17T00:07:40.958" v="103"/>
      <pc:docMkLst>
        <pc:docMk/>
      </pc:docMkLst>
      <pc:sldChg chg="addSp ord">
        <pc:chgData name="Vemula, Satya Sai Bharath" userId="S::vsatyasa@purdue.edu::30b30e1c-8f03-480b-b8ea-4431440b0c82" providerId="AD" clId="Web-{4AF4A59C-CA7D-6AD1-E904-4AC27764607D}" dt="2023-04-17T00:07:40.958" v="103"/>
        <pc:sldMkLst>
          <pc:docMk/>
          <pc:sldMk cId="3695717893" sldId="356"/>
        </pc:sldMkLst>
        <pc:spChg chg="add">
          <ac:chgData name="Vemula, Satya Sai Bharath" userId="S::vsatyasa@purdue.edu::30b30e1c-8f03-480b-b8ea-4431440b0c82" providerId="AD" clId="Web-{4AF4A59C-CA7D-6AD1-E904-4AC27764607D}" dt="2023-04-17T00:05:21.501" v="86"/>
          <ac:spMkLst>
            <pc:docMk/>
            <pc:sldMk cId="3695717893" sldId="356"/>
            <ac:spMk id="4" creationId="{646CC77C-E648-9A91-BC70-04553C173415}"/>
          </ac:spMkLst>
        </pc:spChg>
      </pc:sldChg>
      <pc:sldChg chg="addSp">
        <pc:chgData name="Vemula, Satya Sai Bharath" userId="S::vsatyasa@purdue.edu::30b30e1c-8f03-480b-b8ea-4431440b0c82" providerId="AD" clId="Web-{4AF4A59C-CA7D-6AD1-E904-4AC27764607D}" dt="2023-04-17T00:05:18.157" v="85"/>
        <pc:sldMkLst>
          <pc:docMk/>
          <pc:sldMk cId="2624822586" sldId="357"/>
        </pc:sldMkLst>
        <pc:spChg chg="add">
          <ac:chgData name="Vemula, Satya Sai Bharath" userId="S::vsatyasa@purdue.edu::30b30e1c-8f03-480b-b8ea-4431440b0c82" providerId="AD" clId="Web-{4AF4A59C-CA7D-6AD1-E904-4AC27764607D}" dt="2023-04-17T00:05:18.157" v="85"/>
          <ac:spMkLst>
            <pc:docMk/>
            <pc:sldMk cId="2624822586" sldId="357"/>
            <ac:spMk id="4" creationId="{B2DE8176-007A-F6E7-FFAF-99315B5BA9E0}"/>
          </ac:spMkLst>
        </pc:spChg>
      </pc:sldChg>
      <pc:sldChg chg="addSp">
        <pc:chgData name="Vemula, Satya Sai Bharath" userId="S::vsatyasa@purdue.edu::30b30e1c-8f03-480b-b8ea-4431440b0c82" providerId="AD" clId="Web-{4AF4A59C-CA7D-6AD1-E904-4AC27764607D}" dt="2023-04-17T00:05:26.813" v="87"/>
        <pc:sldMkLst>
          <pc:docMk/>
          <pc:sldMk cId="3781193527" sldId="358"/>
        </pc:sldMkLst>
        <pc:spChg chg="add">
          <ac:chgData name="Vemula, Satya Sai Bharath" userId="S::vsatyasa@purdue.edu::30b30e1c-8f03-480b-b8ea-4431440b0c82" providerId="AD" clId="Web-{4AF4A59C-CA7D-6AD1-E904-4AC27764607D}" dt="2023-04-17T00:05:26.813" v="87"/>
          <ac:spMkLst>
            <pc:docMk/>
            <pc:sldMk cId="3781193527" sldId="358"/>
            <ac:spMk id="4" creationId="{89C7791A-6081-268C-73A5-2097BDA22AB8}"/>
          </ac:spMkLst>
        </pc:spChg>
      </pc:sldChg>
      <pc:sldChg chg="addSp modSp ord">
        <pc:chgData name="Vemula, Satya Sai Bharath" userId="S::vsatyasa@purdue.edu::30b30e1c-8f03-480b-b8ea-4431440b0c82" providerId="AD" clId="Web-{4AF4A59C-CA7D-6AD1-E904-4AC27764607D}" dt="2023-04-17T00:07:36.505" v="102"/>
        <pc:sldMkLst>
          <pc:docMk/>
          <pc:sldMk cId="4098320654" sldId="363"/>
        </pc:sldMkLst>
        <pc:spChg chg="mod">
          <ac:chgData name="Vemula, Satya Sai Bharath" userId="S::vsatyasa@purdue.edu::30b30e1c-8f03-480b-b8ea-4431440b0c82" providerId="AD" clId="Web-{4AF4A59C-CA7D-6AD1-E904-4AC27764607D}" dt="2023-04-17T00:07:11.364" v="98" actId="20577"/>
          <ac:spMkLst>
            <pc:docMk/>
            <pc:sldMk cId="4098320654" sldId="363"/>
            <ac:spMk id="2" creationId="{E4D63C35-64DD-729E-A45C-C08141F3590C}"/>
          </ac:spMkLst>
        </pc:spChg>
        <pc:spChg chg="add">
          <ac:chgData name="Vemula, Satya Sai Bharath" userId="S::vsatyasa@purdue.edu::30b30e1c-8f03-480b-b8ea-4431440b0c82" providerId="AD" clId="Web-{4AF4A59C-CA7D-6AD1-E904-4AC27764607D}" dt="2023-04-17T00:05:31.251" v="88"/>
          <ac:spMkLst>
            <pc:docMk/>
            <pc:sldMk cId="4098320654" sldId="363"/>
            <ac:spMk id="4" creationId="{F44CB42F-BFD1-1A4F-E457-118F64BD0976}"/>
          </ac:spMkLst>
        </pc:spChg>
        <pc:picChg chg="mod">
          <ac:chgData name="Vemula, Satya Sai Bharath" userId="S::vsatyasa@purdue.edu::30b30e1c-8f03-480b-b8ea-4431440b0c82" providerId="AD" clId="Web-{4AF4A59C-CA7D-6AD1-E904-4AC27764607D}" dt="2023-04-17T00:07:17.848" v="99" actId="1076"/>
          <ac:picMkLst>
            <pc:docMk/>
            <pc:sldMk cId="4098320654" sldId="363"/>
            <ac:picMk id="7" creationId="{C933D29C-772C-590A-5D0A-D4F901A6BE20}"/>
          </ac:picMkLst>
        </pc:picChg>
      </pc:sldChg>
      <pc:sldChg chg="addSp">
        <pc:chgData name="Vemula, Satya Sai Bharath" userId="S::vsatyasa@purdue.edu::30b30e1c-8f03-480b-b8ea-4431440b0c82" providerId="AD" clId="Web-{4AF4A59C-CA7D-6AD1-E904-4AC27764607D}" dt="2023-04-17T00:06:12.799" v="90"/>
        <pc:sldMkLst>
          <pc:docMk/>
          <pc:sldMk cId="1414871799" sldId="364"/>
        </pc:sldMkLst>
        <pc:spChg chg="add">
          <ac:chgData name="Vemula, Satya Sai Bharath" userId="S::vsatyasa@purdue.edu::30b30e1c-8f03-480b-b8ea-4431440b0c82" providerId="AD" clId="Web-{4AF4A59C-CA7D-6AD1-E904-4AC27764607D}" dt="2023-04-17T00:06:12.799" v="90"/>
          <ac:spMkLst>
            <pc:docMk/>
            <pc:sldMk cId="1414871799" sldId="364"/>
            <ac:spMk id="7" creationId="{F762475F-92AE-CD8A-4FA9-082CC45B6779}"/>
          </ac:spMkLst>
        </pc:spChg>
      </pc:sldChg>
      <pc:sldChg chg="addSp delSp modSp">
        <pc:chgData name="Vemula, Satya Sai Bharath" userId="S::vsatyasa@purdue.edu::30b30e1c-8f03-480b-b8ea-4431440b0c82" providerId="AD" clId="Web-{4AF4A59C-CA7D-6AD1-E904-4AC27764607D}" dt="2023-04-17T00:04:58.328" v="83" actId="1076"/>
        <pc:sldMkLst>
          <pc:docMk/>
          <pc:sldMk cId="4221591600" sldId="374"/>
        </pc:sldMkLst>
        <pc:picChg chg="add mod">
          <ac:chgData name="Vemula, Satya Sai Bharath" userId="S::vsatyasa@purdue.edu::30b30e1c-8f03-480b-b8ea-4431440b0c82" providerId="AD" clId="Web-{4AF4A59C-CA7D-6AD1-E904-4AC27764607D}" dt="2023-04-17T00:04:58.328" v="83" actId="1076"/>
          <ac:picMkLst>
            <pc:docMk/>
            <pc:sldMk cId="4221591600" sldId="374"/>
            <ac:picMk id="2" creationId="{13F2D168-4B73-C740-3C0A-B15AB0848B85}"/>
          </ac:picMkLst>
        </pc:picChg>
        <pc:picChg chg="del">
          <ac:chgData name="Vemula, Satya Sai Bharath" userId="S::vsatyasa@purdue.edu::30b30e1c-8f03-480b-b8ea-4431440b0c82" providerId="AD" clId="Web-{4AF4A59C-CA7D-6AD1-E904-4AC27764607D}" dt="2023-04-17T00:01:51.463" v="44"/>
          <ac:picMkLst>
            <pc:docMk/>
            <pc:sldMk cId="4221591600" sldId="374"/>
            <ac:picMk id="8" creationId="{F466F1D0-D297-F216-7EB4-D26438521525}"/>
          </ac:picMkLst>
        </pc:picChg>
      </pc:sldChg>
      <pc:sldChg chg="addSp delSp modSp modNotes">
        <pc:chgData name="Vemula, Satya Sai Bharath" userId="S::vsatyasa@purdue.edu::30b30e1c-8f03-480b-b8ea-4431440b0c82" providerId="AD" clId="Web-{4AF4A59C-CA7D-6AD1-E904-4AC27764607D}" dt="2023-04-17T00:05:01.891" v="84" actId="1076"/>
        <pc:sldMkLst>
          <pc:docMk/>
          <pc:sldMk cId="2551821906" sldId="375"/>
        </pc:sldMkLst>
        <pc:picChg chg="add del mod">
          <ac:chgData name="Vemula, Satya Sai Bharath" userId="S::vsatyasa@purdue.edu::30b30e1c-8f03-480b-b8ea-4431440b0c82" providerId="AD" clId="Web-{4AF4A59C-CA7D-6AD1-E904-4AC27764607D}" dt="2023-04-16T23:55:24.435" v="9"/>
          <ac:picMkLst>
            <pc:docMk/>
            <pc:sldMk cId="2551821906" sldId="375"/>
            <ac:picMk id="7" creationId="{1CD97EB4-917B-02F7-A8EB-6422F1FF859D}"/>
          </ac:picMkLst>
        </pc:picChg>
        <pc:picChg chg="add mod">
          <ac:chgData name="Vemula, Satya Sai Bharath" userId="S::vsatyasa@purdue.edu::30b30e1c-8f03-480b-b8ea-4431440b0c82" providerId="AD" clId="Web-{4AF4A59C-CA7D-6AD1-E904-4AC27764607D}" dt="2023-04-17T00:05:01.891" v="84" actId="1076"/>
          <ac:picMkLst>
            <pc:docMk/>
            <pc:sldMk cId="2551821906" sldId="375"/>
            <ac:picMk id="8" creationId="{2CDAB850-7FAC-0D0C-5EA7-8C52429DA418}"/>
          </ac:picMkLst>
        </pc:picChg>
      </pc:sldChg>
    </pc:docChg>
  </pc:docChgLst>
  <pc:docChgLst>
    <pc:chgData name="Bandyopadhyay, Rwitam" userId="384ca036-9392-41d8-94fc-a96f43318821" providerId="ADAL" clId="{A676FBF3-D209-44DB-9899-0289122204AE}"/>
    <pc:docChg chg="custSel addSld modSld">
      <pc:chgData name="Bandyopadhyay, Rwitam" userId="384ca036-9392-41d8-94fc-a96f43318821" providerId="ADAL" clId="{A676FBF3-D209-44DB-9899-0289122204AE}" dt="2023-02-23T04:26:41.159" v="129" actId="20577"/>
      <pc:docMkLst>
        <pc:docMk/>
      </pc:docMkLst>
      <pc:sldChg chg="modSp mod">
        <pc:chgData name="Bandyopadhyay, Rwitam" userId="384ca036-9392-41d8-94fc-a96f43318821" providerId="ADAL" clId="{A676FBF3-D209-44DB-9899-0289122204AE}" dt="2023-02-22T06:32:07.064" v="127" actId="14100"/>
        <pc:sldMkLst>
          <pc:docMk/>
          <pc:sldMk cId="2664743580" sldId="257"/>
        </pc:sldMkLst>
        <pc:spChg chg="mod">
          <ac:chgData name="Bandyopadhyay, Rwitam" userId="384ca036-9392-41d8-94fc-a96f43318821" providerId="ADAL" clId="{A676FBF3-D209-44DB-9899-0289122204AE}" dt="2023-02-22T06:32:07.064" v="127" actId="14100"/>
          <ac:spMkLst>
            <pc:docMk/>
            <pc:sldMk cId="2664743580" sldId="257"/>
            <ac:spMk id="4" creationId="{4EEC893F-2E6E-8648-8011-345CAE3441CC}"/>
          </ac:spMkLst>
        </pc:spChg>
      </pc:sldChg>
      <pc:sldChg chg="addSp delSp modSp add mod">
        <pc:chgData name="Bandyopadhyay, Rwitam" userId="384ca036-9392-41d8-94fc-a96f43318821" providerId="ADAL" clId="{A676FBF3-D209-44DB-9899-0289122204AE}" dt="2023-02-22T06:30:00.340" v="125" actId="20577"/>
        <pc:sldMkLst>
          <pc:docMk/>
          <pc:sldMk cId="733718281" sldId="327"/>
        </pc:sldMkLst>
        <pc:spChg chg="del">
          <ac:chgData name="Bandyopadhyay, Rwitam" userId="384ca036-9392-41d8-94fc-a96f43318821" providerId="ADAL" clId="{A676FBF3-D209-44DB-9899-0289122204AE}" dt="2023-02-22T06:27:01.589" v="24" actId="478"/>
          <ac:spMkLst>
            <pc:docMk/>
            <pc:sldMk cId="733718281" sldId="327"/>
            <ac:spMk id="2" creationId="{3905F64C-43B0-CCE2-BFFC-250220ADCAD3}"/>
          </ac:spMkLst>
        </pc:spChg>
        <pc:spChg chg="mod">
          <ac:chgData name="Bandyopadhyay, Rwitam" userId="384ca036-9392-41d8-94fc-a96f43318821" providerId="ADAL" clId="{A676FBF3-D209-44DB-9899-0289122204AE}" dt="2023-02-22T06:26:58.042" v="22" actId="20577"/>
          <ac:spMkLst>
            <pc:docMk/>
            <pc:sldMk cId="733718281" sldId="327"/>
            <ac:spMk id="6" creationId="{9F4ECF5A-6C9B-A981-8E32-7FD411016FB9}"/>
          </ac:spMkLst>
        </pc:spChg>
        <pc:spChg chg="add del mod">
          <ac:chgData name="Bandyopadhyay, Rwitam" userId="384ca036-9392-41d8-94fc-a96f43318821" providerId="ADAL" clId="{A676FBF3-D209-44DB-9899-0289122204AE}" dt="2023-02-22T06:27:03.393" v="25" actId="478"/>
          <ac:spMkLst>
            <pc:docMk/>
            <pc:sldMk cId="733718281" sldId="327"/>
            <ac:spMk id="7" creationId="{ABDECCEA-F5C6-56D2-07FE-E64C9DEA9B1B}"/>
          </ac:spMkLst>
        </pc:spChg>
        <pc:spChg chg="add mod">
          <ac:chgData name="Bandyopadhyay, Rwitam" userId="384ca036-9392-41d8-94fc-a96f43318821" providerId="ADAL" clId="{A676FBF3-D209-44DB-9899-0289122204AE}" dt="2023-02-22T06:30:00.340" v="125" actId="20577"/>
          <ac:spMkLst>
            <pc:docMk/>
            <pc:sldMk cId="733718281" sldId="327"/>
            <ac:spMk id="8" creationId="{34BAEFF4-2612-C234-8427-A10AE7380EB4}"/>
          </ac:spMkLst>
        </pc:spChg>
        <pc:picChg chg="del">
          <ac:chgData name="Bandyopadhyay, Rwitam" userId="384ca036-9392-41d8-94fc-a96f43318821" providerId="ADAL" clId="{A676FBF3-D209-44DB-9899-0289122204AE}" dt="2023-02-22T06:27:00.105" v="23" actId="478"/>
          <ac:picMkLst>
            <pc:docMk/>
            <pc:sldMk cId="733718281" sldId="327"/>
            <ac:picMk id="2050" creationId="{8B6ACF1E-3CBE-2FE4-A409-F2D487A31D40}"/>
          </ac:picMkLst>
        </pc:picChg>
      </pc:sldChg>
      <pc:sldChg chg="modSp mod">
        <pc:chgData name="Bandyopadhyay, Rwitam" userId="384ca036-9392-41d8-94fc-a96f43318821" providerId="ADAL" clId="{A676FBF3-D209-44DB-9899-0289122204AE}" dt="2023-02-23T04:26:41.159" v="129" actId="20577"/>
        <pc:sldMkLst>
          <pc:docMk/>
          <pc:sldMk cId="2743234058" sldId="329"/>
        </pc:sldMkLst>
        <pc:spChg chg="mod">
          <ac:chgData name="Bandyopadhyay, Rwitam" userId="384ca036-9392-41d8-94fc-a96f43318821" providerId="ADAL" clId="{A676FBF3-D209-44DB-9899-0289122204AE}" dt="2023-02-23T04:26:41.159" v="129" actId="20577"/>
          <ac:spMkLst>
            <pc:docMk/>
            <pc:sldMk cId="2743234058" sldId="329"/>
            <ac:spMk id="4" creationId="{5A9DCB31-B2FA-BBB3-8AA9-2F8F37CDC9A4}"/>
          </ac:spMkLst>
        </pc:spChg>
      </pc:sldChg>
    </pc:docChg>
  </pc:docChgLst>
  <pc:docChgLst>
    <pc:chgData name="Vemula, Satya Sai Bharath" userId="30b30e1c-8f03-480b-b8ea-4431440b0c82" providerId="ADAL" clId="{6B4480B5-9171-574F-8300-20C8861DC313}"/>
    <pc:docChg chg="modSld">
      <pc:chgData name="Vemula, Satya Sai Bharath" userId="30b30e1c-8f03-480b-b8ea-4431440b0c82" providerId="ADAL" clId="{6B4480B5-9171-574F-8300-20C8861DC313}" dt="2023-04-24T06:10:19.097" v="3" actId="20577"/>
      <pc:docMkLst>
        <pc:docMk/>
      </pc:docMkLst>
      <pc:sldChg chg="modSp mod">
        <pc:chgData name="Vemula, Satya Sai Bharath" userId="30b30e1c-8f03-480b-b8ea-4431440b0c82" providerId="ADAL" clId="{6B4480B5-9171-574F-8300-20C8861DC313}" dt="2023-04-24T06:10:19.097" v="3" actId="20577"/>
        <pc:sldMkLst>
          <pc:docMk/>
          <pc:sldMk cId="0" sldId="280"/>
        </pc:sldMkLst>
        <pc:spChg chg="mod">
          <ac:chgData name="Vemula, Satya Sai Bharath" userId="30b30e1c-8f03-480b-b8ea-4431440b0c82" providerId="ADAL" clId="{6B4480B5-9171-574F-8300-20C8861DC313}" dt="2023-04-24T06:10:19.097" v="3" actId="20577"/>
          <ac:spMkLst>
            <pc:docMk/>
            <pc:sldMk cId="0" sldId="280"/>
            <ac:spMk id="4" creationId="{00000000-0000-0000-0000-000000000000}"/>
          </ac:spMkLst>
        </pc:spChg>
      </pc:sldChg>
      <pc:sldChg chg="modSp mod">
        <pc:chgData name="Vemula, Satya Sai Bharath" userId="30b30e1c-8f03-480b-b8ea-4431440b0c82" providerId="ADAL" clId="{6B4480B5-9171-574F-8300-20C8861DC313}" dt="2023-04-24T05:18:53.251" v="0" actId="5793"/>
        <pc:sldMkLst>
          <pc:docMk/>
          <pc:sldMk cId="0" sldId="303"/>
        </pc:sldMkLst>
        <pc:spChg chg="mod">
          <ac:chgData name="Vemula, Satya Sai Bharath" userId="30b30e1c-8f03-480b-b8ea-4431440b0c82" providerId="ADAL" clId="{6B4480B5-9171-574F-8300-20C8861DC313}" dt="2023-04-24T05:18:53.251" v="0" actId="5793"/>
          <ac:spMkLst>
            <pc:docMk/>
            <pc:sldMk cId="0" sldId="303"/>
            <ac:spMk id="2" creationId="{00000000-0000-0000-0000-000000000000}"/>
          </ac:spMkLst>
        </pc:spChg>
      </pc:sldChg>
    </pc:docChg>
  </pc:docChgLst>
  <pc:docChgLst>
    <pc:chgData name="Vemula, Satya Sai Bharath" userId="S::vsatyasa@purdue.edu::30b30e1c-8f03-480b-b8ea-4431440b0c82" providerId="AD" clId="Web-{BA6004C6-568D-5C33-2A12-E4FCF66EFAF4}"/>
    <pc:docChg chg="addSld delSld modSld modSection">
      <pc:chgData name="Vemula, Satya Sai Bharath" userId="S::vsatyasa@purdue.edu::30b30e1c-8f03-480b-b8ea-4431440b0c82" providerId="AD" clId="Web-{BA6004C6-568D-5C33-2A12-E4FCF66EFAF4}" dt="2023-04-16T23:51:39.674" v="241"/>
      <pc:docMkLst>
        <pc:docMk/>
      </pc:docMkLst>
      <pc:sldChg chg="addSp delSp modSp add del">
        <pc:chgData name="Vemula, Satya Sai Bharath" userId="S::vsatyasa@purdue.edu::30b30e1c-8f03-480b-b8ea-4431440b0c82" providerId="AD" clId="Web-{BA6004C6-568D-5C33-2A12-E4FCF66EFAF4}" dt="2023-04-16T23:42:35.966" v="207" actId="20577"/>
        <pc:sldMkLst>
          <pc:docMk/>
          <pc:sldMk cId="4224698810" sldId="355"/>
        </pc:sldMkLst>
        <pc:spChg chg="mod">
          <ac:chgData name="Vemula, Satya Sai Bharath" userId="S::vsatyasa@purdue.edu::30b30e1c-8f03-480b-b8ea-4431440b0c82" providerId="AD" clId="Web-{BA6004C6-568D-5C33-2A12-E4FCF66EFAF4}" dt="2023-04-16T23:37:16.861" v="43" actId="20577"/>
          <ac:spMkLst>
            <pc:docMk/>
            <pc:sldMk cId="4224698810" sldId="355"/>
            <ac:spMk id="7" creationId="{1B1F4408-0323-E8E2-5626-74B3565BBA67}"/>
          </ac:spMkLst>
        </pc:spChg>
        <pc:spChg chg="add del mod">
          <ac:chgData name="Vemula, Satya Sai Bharath" userId="S::vsatyasa@purdue.edu::30b30e1c-8f03-480b-b8ea-4431440b0c82" providerId="AD" clId="Web-{BA6004C6-568D-5C33-2A12-E4FCF66EFAF4}" dt="2023-04-16T23:37:09.626" v="35" actId="1076"/>
          <ac:spMkLst>
            <pc:docMk/>
            <pc:sldMk cId="4224698810" sldId="355"/>
            <ac:spMk id="8" creationId="{E66AADEA-80C7-6E6B-E837-BA142EA1648C}"/>
          </ac:spMkLst>
        </pc:spChg>
        <pc:spChg chg="mod">
          <ac:chgData name="Vemula, Satya Sai Bharath" userId="S::vsatyasa@purdue.edu::30b30e1c-8f03-480b-b8ea-4431440b0c82" providerId="AD" clId="Web-{BA6004C6-568D-5C33-2A12-E4FCF66EFAF4}" dt="2023-04-16T23:42:35.966" v="207" actId="20577"/>
          <ac:spMkLst>
            <pc:docMk/>
            <pc:sldMk cId="4224698810" sldId="355"/>
            <ac:spMk id="9" creationId="{967D3399-3C56-1279-C3C6-516C1D5841FA}"/>
          </ac:spMkLst>
        </pc:spChg>
      </pc:sldChg>
      <pc:sldChg chg="addSp delSp modSp add replId">
        <pc:chgData name="Vemula, Satya Sai Bharath" userId="S::vsatyasa@purdue.edu::30b30e1c-8f03-480b-b8ea-4431440b0c82" providerId="AD" clId="Web-{BA6004C6-568D-5C33-2A12-E4FCF66EFAF4}" dt="2023-04-16T23:51:02.407" v="223" actId="1076"/>
        <pc:sldMkLst>
          <pc:docMk/>
          <pc:sldMk cId="47173850" sldId="373"/>
        </pc:sldMkLst>
        <pc:spChg chg="mod">
          <ac:chgData name="Vemula, Satya Sai Bharath" userId="S::vsatyasa@purdue.edu::30b30e1c-8f03-480b-b8ea-4431440b0c82" providerId="AD" clId="Web-{BA6004C6-568D-5C33-2A12-E4FCF66EFAF4}" dt="2023-04-16T23:35:53.623" v="8" actId="20577"/>
          <ac:spMkLst>
            <pc:docMk/>
            <pc:sldMk cId="47173850" sldId="373"/>
            <ac:spMk id="7" creationId="{1B1F4408-0323-E8E2-5626-74B3565BBA67}"/>
          </ac:spMkLst>
        </pc:spChg>
        <pc:spChg chg="del">
          <ac:chgData name="Vemula, Satya Sai Bharath" userId="S::vsatyasa@purdue.edu::30b30e1c-8f03-480b-b8ea-4431440b0c82" providerId="AD" clId="Web-{BA6004C6-568D-5C33-2A12-E4FCF66EFAF4}" dt="2023-04-16T23:35:55.998" v="9"/>
          <ac:spMkLst>
            <pc:docMk/>
            <pc:sldMk cId="47173850" sldId="373"/>
            <ac:spMk id="8" creationId="{E66AADEA-80C7-6E6B-E837-BA142EA1648C}"/>
          </ac:spMkLst>
        </pc:spChg>
        <pc:spChg chg="del">
          <ac:chgData name="Vemula, Satya Sai Bharath" userId="S::vsatyasa@purdue.edu::30b30e1c-8f03-480b-b8ea-4431440b0c82" providerId="AD" clId="Web-{BA6004C6-568D-5C33-2A12-E4FCF66EFAF4}" dt="2023-04-16T23:35:58.358" v="10"/>
          <ac:spMkLst>
            <pc:docMk/>
            <pc:sldMk cId="47173850" sldId="373"/>
            <ac:spMk id="9" creationId="{967D3399-3C56-1279-C3C6-516C1D5841FA}"/>
          </ac:spMkLst>
        </pc:spChg>
        <pc:picChg chg="add del mod">
          <ac:chgData name="Vemula, Satya Sai Bharath" userId="S::vsatyasa@purdue.edu::30b30e1c-8f03-480b-b8ea-4431440b0c82" providerId="AD" clId="Web-{BA6004C6-568D-5C33-2A12-E4FCF66EFAF4}" dt="2023-04-16T23:50:43.547" v="211"/>
          <ac:picMkLst>
            <pc:docMk/>
            <pc:sldMk cId="47173850" sldId="373"/>
            <ac:picMk id="2" creationId="{0B180C7A-3204-04BB-7155-2CEDDEFD75AC}"/>
          </ac:picMkLst>
        </pc:picChg>
        <pc:picChg chg="add del mod">
          <ac:chgData name="Vemula, Satya Sai Bharath" userId="S::vsatyasa@purdue.edu::30b30e1c-8f03-480b-b8ea-4431440b0c82" providerId="AD" clId="Web-{BA6004C6-568D-5C33-2A12-E4FCF66EFAF4}" dt="2023-04-16T23:50:48.282" v="215"/>
          <ac:picMkLst>
            <pc:docMk/>
            <pc:sldMk cId="47173850" sldId="373"/>
            <ac:picMk id="3" creationId="{CEC23DE4-43D7-8252-87D7-DEA527228705}"/>
          </ac:picMkLst>
        </pc:picChg>
        <pc:picChg chg="add mod">
          <ac:chgData name="Vemula, Satya Sai Bharath" userId="S::vsatyasa@purdue.edu::30b30e1c-8f03-480b-b8ea-4431440b0c82" providerId="AD" clId="Web-{BA6004C6-568D-5C33-2A12-E4FCF66EFAF4}" dt="2023-04-16T23:51:02.407" v="223" actId="1076"/>
          <ac:picMkLst>
            <pc:docMk/>
            <pc:sldMk cId="47173850" sldId="373"/>
            <ac:picMk id="4" creationId="{335D71C7-FDB4-D3E0-ABD1-E493C2B6EEB6}"/>
          </ac:picMkLst>
        </pc:picChg>
      </pc:sldChg>
      <pc:sldChg chg="addSp delSp modSp add replId">
        <pc:chgData name="Vemula, Satya Sai Bharath" userId="S::vsatyasa@purdue.edu::30b30e1c-8f03-480b-b8ea-4431440b0c82" providerId="AD" clId="Web-{BA6004C6-568D-5C33-2A12-E4FCF66EFAF4}" dt="2023-04-16T23:43:11.249" v="209" actId="20577"/>
        <pc:sldMkLst>
          <pc:docMk/>
          <pc:sldMk cId="4221591600" sldId="374"/>
        </pc:sldMkLst>
        <pc:spChg chg="add mod">
          <ac:chgData name="Vemula, Satya Sai Bharath" userId="S::vsatyasa@purdue.edu::30b30e1c-8f03-480b-b8ea-4431440b0c82" providerId="AD" clId="Web-{BA6004C6-568D-5C33-2A12-E4FCF66EFAF4}" dt="2023-04-16T23:39:04.208" v="120" actId="20577"/>
          <ac:spMkLst>
            <pc:docMk/>
            <pc:sldMk cId="4221591600" sldId="374"/>
            <ac:spMk id="4" creationId="{875110E8-9CAF-DD79-3F91-F50DB9CBA23D}"/>
          </ac:spMkLst>
        </pc:spChg>
        <pc:spChg chg="mod">
          <ac:chgData name="Vemula, Satya Sai Bharath" userId="S::vsatyasa@purdue.edu::30b30e1c-8f03-480b-b8ea-4431440b0c82" providerId="AD" clId="Web-{BA6004C6-568D-5C33-2A12-E4FCF66EFAF4}" dt="2023-04-16T23:38:47.286" v="109" actId="20577"/>
          <ac:spMkLst>
            <pc:docMk/>
            <pc:sldMk cId="4221591600" sldId="374"/>
            <ac:spMk id="7" creationId="{1B1F4408-0323-E8E2-5626-74B3565BBA67}"/>
          </ac:spMkLst>
        </pc:spChg>
        <pc:spChg chg="add del mod">
          <ac:chgData name="Vemula, Satya Sai Bharath" userId="S::vsatyasa@purdue.edu::30b30e1c-8f03-480b-b8ea-4431440b0c82" providerId="AD" clId="Web-{BA6004C6-568D-5C33-2A12-E4FCF66EFAF4}" dt="2023-04-16T23:40:19.680" v="128"/>
          <ac:spMkLst>
            <pc:docMk/>
            <pc:sldMk cId="4221591600" sldId="374"/>
            <ac:spMk id="10" creationId="{A622F575-727F-A98E-7508-5AE04886B823}"/>
          </ac:spMkLst>
        </pc:spChg>
        <pc:spChg chg="add del">
          <ac:chgData name="Vemula, Satya Sai Bharath" userId="S::vsatyasa@purdue.edu::30b30e1c-8f03-480b-b8ea-4431440b0c82" providerId="AD" clId="Web-{BA6004C6-568D-5C33-2A12-E4FCF66EFAF4}" dt="2023-04-16T23:40:32.915" v="130"/>
          <ac:spMkLst>
            <pc:docMk/>
            <pc:sldMk cId="4221591600" sldId="374"/>
            <ac:spMk id="12" creationId="{3C4C3948-08B1-D2F1-8116-CA20AEAB7C2D}"/>
          </ac:spMkLst>
        </pc:spChg>
        <pc:spChg chg="add mod">
          <ac:chgData name="Vemula, Satya Sai Bharath" userId="S::vsatyasa@purdue.edu::30b30e1c-8f03-480b-b8ea-4431440b0c82" providerId="AD" clId="Web-{BA6004C6-568D-5C33-2A12-E4FCF66EFAF4}" dt="2023-04-16T23:43:11.249" v="209" actId="20577"/>
          <ac:spMkLst>
            <pc:docMk/>
            <pc:sldMk cId="4221591600" sldId="374"/>
            <ac:spMk id="14" creationId="{7FA65CB7-281F-5D97-D3F2-2B90378746A2}"/>
          </ac:spMkLst>
        </pc:spChg>
        <pc:picChg chg="del">
          <ac:chgData name="Vemula, Satya Sai Bharath" userId="S::vsatyasa@purdue.edu::30b30e1c-8f03-480b-b8ea-4431440b0c82" providerId="AD" clId="Web-{BA6004C6-568D-5C33-2A12-E4FCF66EFAF4}" dt="2023-04-16T23:38:48.598" v="110"/>
          <ac:picMkLst>
            <pc:docMk/>
            <pc:sldMk cId="4221591600" sldId="374"/>
            <ac:picMk id="2" creationId="{0B180C7A-3204-04BB-7155-2CEDDEFD75AC}"/>
          </ac:picMkLst>
        </pc:picChg>
        <pc:picChg chg="add mod">
          <ac:chgData name="Vemula, Satya Sai Bharath" userId="S::vsatyasa@purdue.edu::30b30e1c-8f03-480b-b8ea-4431440b0c82" providerId="AD" clId="Web-{BA6004C6-568D-5C33-2A12-E4FCF66EFAF4}" dt="2023-04-16T23:40:00.007" v="124" actId="1076"/>
          <ac:picMkLst>
            <pc:docMk/>
            <pc:sldMk cId="4221591600" sldId="374"/>
            <ac:picMk id="8" creationId="{F466F1D0-D297-F216-7EB4-D26438521525}"/>
          </ac:picMkLst>
        </pc:picChg>
      </pc:sldChg>
      <pc:sldChg chg="addSp delSp modSp new">
        <pc:chgData name="Vemula, Satya Sai Bharath" userId="S::vsatyasa@purdue.edu::30b30e1c-8f03-480b-b8ea-4431440b0c82" providerId="AD" clId="Web-{BA6004C6-568D-5C33-2A12-E4FCF66EFAF4}" dt="2023-04-16T23:51:39.674" v="241"/>
        <pc:sldMkLst>
          <pc:docMk/>
          <pc:sldMk cId="2551821906" sldId="375"/>
        </pc:sldMkLst>
        <pc:spChg chg="mod">
          <ac:chgData name="Vemula, Satya Sai Bharath" userId="S::vsatyasa@purdue.edu::30b30e1c-8f03-480b-b8ea-4431440b0c82" providerId="AD" clId="Web-{BA6004C6-568D-5C33-2A12-E4FCF66EFAF4}" dt="2023-04-16T23:51:18.736" v="227" actId="20577"/>
          <ac:spMkLst>
            <pc:docMk/>
            <pc:sldMk cId="2551821906" sldId="375"/>
            <ac:spMk id="2" creationId="{24955DBE-07C3-D686-960C-195A6A0C95BF}"/>
          </ac:spMkLst>
        </pc:spChg>
        <pc:spChg chg="mod">
          <ac:chgData name="Vemula, Satya Sai Bharath" userId="S::vsatyasa@purdue.edu::30b30e1c-8f03-480b-b8ea-4431440b0c82" providerId="AD" clId="Web-{BA6004C6-568D-5C33-2A12-E4FCF66EFAF4}" dt="2023-04-16T23:51:34.705" v="238" actId="20577"/>
          <ac:spMkLst>
            <pc:docMk/>
            <pc:sldMk cId="2551821906" sldId="375"/>
            <ac:spMk id="3" creationId="{BF88D543-B24F-14CF-383E-3CE133DAAF3D}"/>
          </ac:spMkLst>
        </pc:spChg>
        <pc:spChg chg="del">
          <ac:chgData name="Vemula, Satya Sai Bharath" userId="S::vsatyasa@purdue.edu::30b30e1c-8f03-480b-b8ea-4431440b0c82" providerId="AD" clId="Web-{BA6004C6-568D-5C33-2A12-E4FCF66EFAF4}" dt="2023-04-16T23:51:36.736" v="239"/>
          <ac:spMkLst>
            <pc:docMk/>
            <pc:sldMk cId="2551821906" sldId="375"/>
            <ac:spMk id="4" creationId="{5C20DAC5-6ED5-2542-39E3-7D7403A24238}"/>
          </ac:spMkLst>
        </pc:spChg>
        <pc:picChg chg="add del mod">
          <ac:chgData name="Vemula, Satya Sai Bharath" userId="S::vsatyasa@purdue.edu::30b30e1c-8f03-480b-b8ea-4431440b0c82" providerId="AD" clId="Web-{BA6004C6-568D-5C33-2A12-E4FCF66EFAF4}" dt="2023-04-16T23:51:39.674" v="241"/>
          <ac:picMkLst>
            <pc:docMk/>
            <pc:sldMk cId="2551821906" sldId="375"/>
            <ac:picMk id="7" creationId="{B7A58E9A-4857-34A3-B781-7B40F2E3B16C}"/>
          </ac:picMkLst>
        </pc:picChg>
      </pc:sldChg>
    </pc:docChg>
  </pc:docChgLst>
  <pc:docChgLst>
    <pc:chgData name="Pandey, Shubham" userId="S::pandey71@purdue.edu::910ecc56-24bf-4013-bc6b-b9d993b73f86" providerId="AD" clId="Web-{F8E936CA-37EF-4602-8D41-CB47B529B21D}"/>
    <pc:docChg chg="modSld">
      <pc:chgData name="Pandey, Shubham" userId="S::pandey71@purdue.edu::910ecc56-24bf-4013-bc6b-b9d993b73f86" providerId="AD" clId="Web-{F8E936CA-37EF-4602-8D41-CB47B529B21D}" dt="2023-04-24T18:54:57.368" v="9"/>
      <pc:docMkLst>
        <pc:docMk/>
      </pc:docMkLst>
      <pc:sldChg chg="modNotes">
        <pc:chgData name="Pandey, Shubham" userId="S::pandey71@purdue.edu::910ecc56-24bf-4013-bc6b-b9d993b73f86" providerId="AD" clId="Web-{F8E936CA-37EF-4602-8D41-CB47B529B21D}" dt="2023-04-24T18:24:17.834" v="2"/>
        <pc:sldMkLst>
          <pc:docMk/>
          <pc:sldMk cId="0" sldId="281"/>
        </pc:sldMkLst>
      </pc:sldChg>
      <pc:sldChg chg="modNotes">
        <pc:chgData name="Pandey, Shubham" userId="S::pandey71@purdue.edu::910ecc56-24bf-4013-bc6b-b9d993b73f86" providerId="AD" clId="Web-{F8E936CA-37EF-4602-8D41-CB47B529B21D}" dt="2023-04-24T18:54:57.368" v="9"/>
        <pc:sldMkLst>
          <pc:docMk/>
          <pc:sldMk cId="0" sldId="298"/>
        </pc:sldMkLst>
      </pc:sldChg>
    </pc:docChg>
  </pc:docChgLst>
  <pc:docChgLst>
    <pc:chgData name="Pandey, Shubham" userId="S::pandey71@purdue.edu::910ecc56-24bf-4013-bc6b-b9d993b73f86" providerId="AD" clId="Web-{7AEE90A5-B71C-4EB2-CDD9-5C3C1EEB48D4}"/>
    <pc:docChg chg="addSld modSld modSection">
      <pc:chgData name="Pandey, Shubham" userId="S::pandey71@purdue.edu::910ecc56-24bf-4013-bc6b-b9d993b73f86" providerId="AD" clId="Web-{7AEE90A5-B71C-4EB2-CDD9-5C3C1EEB48D4}" dt="2023-03-26T18:49:44.952" v="821" actId="1076"/>
      <pc:docMkLst>
        <pc:docMk/>
      </pc:docMkLst>
      <pc:sldChg chg="modSp modNotes">
        <pc:chgData name="Pandey, Shubham" userId="S::pandey71@purdue.edu::910ecc56-24bf-4013-bc6b-b9d993b73f86" providerId="AD" clId="Web-{7AEE90A5-B71C-4EB2-CDD9-5C3C1EEB48D4}" dt="2023-03-26T17:20:51.469" v="39"/>
        <pc:sldMkLst>
          <pc:docMk/>
          <pc:sldMk cId="2831854034" sldId="291"/>
        </pc:sldMkLst>
        <pc:spChg chg="mod">
          <ac:chgData name="Pandey, Shubham" userId="S::pandey71@purdue.edu::910ecc56-24bf-4013-bc6b-b9d993b73f86" providerId="AD" clId="Web-{7AEE90A5-B71C-4EB2-CDD9-5C3C1EEB48D4}" dt="2023-03-26T17:18:06.604" v="31"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7AEE90A5-B71C-4EB2-CDD9-5C3C1EEB48D4}" dt="2023-03-26T18:49:44.952" v="821" actId="1076"/>
        <pc:sldMkLst>
          <pc:docMk/>
          <pc:sldMk cId="1814030954" sldId="330"/>
        </pc:sldMkLst>
        <pc:spChg chg="mod">
          <ac:chgData name="Pandey, Shubham" userId="S::pandey71@purdue.edu::910ecc56-24bf-4013-bc6b-b9d993b73f86" providerId="AD" clId="Web-{7AEE90A5-B71C-4EB2-CDD9-5C3C1EEB48D4}" dt="2023-03-26T18:48:51.935" v="808" actId="20577"/>
          <ac:spMkLst>
            <pc:docMk/>
            <pc:sldMk cId="1814030954" sldId="330"/>
            <ac:spMk id="4" creationId="{D9E260A4-D036-1D77-F265-4708B8677806}"/>
          </ac:spMkLst>
        </pc:spChg>
        <pc:spChg chg="add mod">
          <ac:chgData name="Pandey, Shubham" userId="S::pandey71@purdue.edu::910ecc56-24bf-4013-bc6b-b9d993b73f86" providerId="AD" clId="Web-{7AEE90A5-B71C-4EB2-CDD9-5C3C1EEB48D4}" dt="2023-03-26T18:49:44.952" v="821" actId="1076"/>
          <ac:spMkLst>
            <pc:docMk/>
            <pc:sldMk cId="1814030954" sldId="330"/>
            <ac:spMk id="7" creationId="{E47D1ADE-AA2B-2B61-4458-C1C541DF8562}"/>
          </ac:spMkLst>
        </pc:spChg>
        <pc:spChg chg="del">
          <ac:chgData name="Pandey, Shubham" userId="S::pandey71@purdue.edu::910ecc56-24bf-4013-bc6b-b9d993b73f86" providerId="AD" clId="Web-{7AEE90A5-B71C-4EB2-CDD9-5C3C1EEB48D4}" dt="2023-03-26T17:32:00.258" v="116"/>
          <ac:spMkLst>
            <pc:docMk/>
            <pc:sldMk cId="1814030954" sldId="330"/>
            <ac:spMk id="9" creationId="{B570DD15-9CA0-C1ED-DBA0-8AE01F77BB9A}"/>
          </ac:spMkLst>
        </pc:spChg>
        <pc:picChg chg="add mod">
          <ac:chgData name="Pandey, Shubham" userId="S::pandey71@purdue.edu::910ecc56-24bf-4013-bc6b-b9d993b73f86" providerId="AD" clId="Web-{7AEE90A5-B71C-4EB2-CDD9-5C3C1EEB48D4}" dt="2023-03-26T18:43:33.769" v="727" actId="1076"/>
          <ac:picMkLst>
            <pc:docMk/>
            <pc:sldMk cId="1814030954" sldId="330"/>
            <ac:picMk id="3" creationId="{1A4C6405-DEE9-AA38-2C0D-54F0D219AD68}"/>
          </ac:picMkLst>
        </pc:picChg>
        <pc:picChg chg="del">
          <ac:chgData name="Pandey, Shubham" userId="S::pandey71@purdue.edu::910ecc56-24bf-4013-bc6b-b9d993b73f86" providerId="AD" clId="Web-{7AEE90A5-B71C-4EB2-CDD9-5C3C1EEB48D4}" dt="2023-03-26T17:31:58.789" v="115"/>
          <ac:picMkLst>
            <pc:docMk/>
            <pc:sldMk cId="1814030954" sldId="330"/>
            <ac:picMk id="8" creationId="{1C766C74-7119-C99E-28E2-C6B3AF47F23A}"/>
          </ac:picMkLst>
        </pc:picChg>
      </pc:sldChg>
      <pc:sldChg chg="addSp delSp modSp add replId modNotes">
        <pc:chgData name="Pandey, Shubham" userId="S::pandey71@purdue.edu::910ecc56-24bf-4013-bc6b-b9d993b73f86" providerId="AD" clId="Web-{7AEE90A5-B71C-4EB2-CDD9-5C3C1EEB48D4}" dt="2023-03-26T18:26:37.982" v="660"/>
        <pc:sldMkLst>
          <pc:docMk/>
          <pc:sldMk cId="2025748794" sldId="331"/>
        </pc:sldMkLst>
        <pc:spChg chg="mod">
          <ac:chgData name="Pandey, Shubham" userId="S::pandey71@purdue.edu::910ecc56-24bf-4013-bc6b-b9d993b73f86" providerId="AD" clId="Web-{7AEE90A5-B71C-4EB2-CDD9-5C3C1EEB48D4}" dt="2023-03-26T18:23:34.697" v="563" actId="20577"/>
          <ac:spMkLst>
            <pc:docMk/>
            <pc:sldMk cId="2025748794" sldId="331"/>
            <ac:spMk id="4" creationId="{D9E260A4-D036-1D77-F265-4708B8677806}"/>
          </ac:spMkLst>
        </pc:spChg>
        <pc:spChg chg="add mod">
          <ac:chgData name="Pandey, Shubham" userId="S::pandey71@purdue.edu::910ecc56-24bf-4013-bc6b-b9d993b73f86" providerId="AD" clId="Web-{7AEE90A5-B71C-4EB2-CDD9-5C3C1EEB48D4}" dt="2023-03-26T18:26:31.388" v="659"/>
          <ac:spMkLst>
            <pc:docMk/>
            <pc:sldMk cId="2025748794" sldId="331"/>
            <ac:spMk id="8" creationId="{E796D413-512A-5D43-9EF5-47379E6282EE}"/>
          </ac:spMkLst>
        </pc:spChg>
        <pc:spChg chg="mod">
          <ac:chgData name="Pandey, Shubham" userId="S::pandey71@purdue.edu::910ecc56-24bf-4013-bc6b-b9d993b73f86" providerId="AD" clId="Web-{7AEE90A5-B71C-4EB2-CDD9-5C3C1EEB48D4}" dt="2023-03-26T18:17:40.220" v="551" actId="20577"/>
          <ac:spMkLst>
            <pc:docMk/>
            <pc:sldMk cId="2025748794" sldId="331"/>
            <ac:spMk id="14" creationId="{7C11B528-8613-8F55-90F4-C1216DDBA89B}"/>
          </ac:spMkLst>
        </pc:spChg>
        <pc:picChg chg="del">
          <ac:chgData name="Pandey, Shubham" userId="S::pandey71@purdue.edu::910ecc56-24bf-4013-bc6b-b9d993b73f86" providerId="AD" clId="Web-{7AEE90A5-B71C-4EB2-CDD9-5C3C1EEB48D4}" dt="2023-03-26T18:16:54.469" v="526"/>
          <ac:picMkLst>
            <pc:docMk/>
            <pc:sldMk cId="2025748794" sldId="331"/>
            <ac:picMk id="3" creationId="{66DDF4CF-A6E2-1DFC-5EEC-35FDE9C78B16}"/>
          </ac:picMkLst>
        </pc:picChg>
        <pc:picChg chg="add del mod">
          <ac:chgData name="Pandey, Shubham" userId="S::pandey71@purdue.edu::910ecc56-24bf-4013-bc6b-b9d993b73f86" providerId="AD" clId="Web-{7AEE90A5-B71C-4EB2-CDD9-5C3C1EEB48D4}" dt="2023-03-26T18:23:35.384" v="564"/>
          <ac:picMkLst>
            <pc:docMk/>
            <pc:sldMk cId="2025748794" sldId="331"/>
            <ac:picMk id="7" creationId="{29858452-5BE5-DC8B-F1E1-139771895BF5}"/>
          </ac:picMkLst>
        </pc:picChg>
      </pc:sldChg>
      <pc:sldChg chg="add replId">
        <pc:chgData name="Pandey, Shubham" userId="S::pandey71@purdue.edu::910ecc56-24bf-4013-bc6b-b9d993b73f86" providerId="AD" clId="Web-{7AEE90A5-B71C-4EB2-CDD9-5C3C1EEB48D4}" dt="2023-03-26T18:23:29.681" v="560"/>
        <pc:sldMkLst>
          <pc:docMk/>
          <pc:sldMk cId="1776625117" sldId="332"/>
        </pc:sldMkLst>
      </pc:sldChg>
      <pc:sldChg chg="addSp delSp modSp add replId">
        <pc:chgData name="Pandey, Shubham" userId="S::pandey71@purdue.edu::910ecc56-24bf-4013-bc6b-b9d993b73f86" providerId="AD" clId="Web-{7AEE90A5-B71C-4EB2-CDD9-5C3C1EEB48D4}" dt="2023-03-26T18:47:19.822" v="780"/>
        <pc:sldMkLst>
          <pc:docMk/>
          <pc:sldMk cId="3378409167" sldId="333"/>
        </pc:sldMkLst>
        <pc:spChg chg="mod">
          <ac:chgData name="Pandey, Shubham" userId="S::pandey71@purdue.edu::910ecc56-24bf-4013-bc6b-b9d993b73f86" providerId="AD" clId="Web-{7AEE90A5-B71C-4EB2-CDD9-5C3C1EEB48D4}" dt="2023-03-26T18:26:58.967" v="664" actId="20577"/>
          <ac:spMkLst>
            <pc:docMk/>
            <pc:sldMk cId="3378409167" sldId="333"/>
            <ac:spMk id="4" creationId="{D9E260A4-D036-1D77-F265-4708B8677806}"/>
          </ac:spMkLst>
        </pc:spChg>
        <pc:spChg chg="del">
          <ac:chgData name="Pandey, Shubham" userId="S::pandey71@purdue.edu::910ecc56-24bf-4013-bc6b-b9d993b73f86" providerId="AD" clId="Web-{7AEE90A5-B71C-4EB2-CDD9-5C3C1EEB48D4}" dt="2023-03-26T18:27:04.170" v="665"/>
          <ac:spMkLst>
            <pc:docMk/>
            <pc:sldMk cId="3378409167" sldId="333"/>
            <ac:spMk id="9" creationId="{B570DD15-9CA0-C1ED-DBA0-8AE01F77BB9A}"/>
          </ac:spMkLst>
        </pc:spChg>
        <pc:spChg chg="add mod">
          <ac:chgData name="Pandey, Shubham" userId="S::pandey71@purdue.edu::910ecc56-24bf-4013-bc6b-b9d993b73f86" providerId="AD" clId="Web-{7AEE90A5-B71C-4EB2-CDD9-5C3C1EEB48D4}" dt="2023-03-26T18:31:55.894" v="677" actId="20577"/>
          <ac:spMkLst>
            <pc:docMk/>
            <pc:sldMk cId="3378409167" sldId="333"/>
            <ac:spMk id="11" creationId="{F81F641E-ABFD-00E3-7F6F-0AE6111BA4C3}"/>
          </ac:spMkLst>
        </pc:spChg>
        <pc:spChg chg="add del">
          <ac:chgData name="Pandey, Shubham" userId="S::pandey71@purdue.edu::910ecc56-24bf-4013-bc6b-b9d993b73f86" providerId="AD" clId="Web-{7AEE90A5-B71C-4EB2-CDD9-5C3C1EEB48D4}" dt="2023-03-26T18:34:47.335" v="681"/>
          <ac:spMkLst>
            <pc:docMk/>
            <pc:sldMk cId="3378409167" sldId="333"/>
            <ac:spMk id="12" creationId="{AAE50652-E6F6-A854-14C2-5038F70D9A62}"/>
          </ac:spMkLst>
        </pc:spChg>
        <pc:spChg chg="add mod">
          <ac:chgData name="Pandey, Shubham" userId="S::pandey71@purdue.edu::910ecc56-24bf-4013-bc6b-b9d993b73f86" providerId="AD" clId="Web-{7AEE90A5-B71C-4EB2-CDD9-5C3C1EEB48D4}" dt="2023-03-26T18:44:15.270" v="729" actId="1076"/>
          <ac:spMkLst>
            <pc:docMk/>
            <pc:sldMk cId="3378409167" sldId="333"/>
            <ac:spMk id="13" creationId="{953E4E39-3E7D-164D-1E32-A839FE8F0965}"/>
          </ac:spMkLst>
        </pc:spChg>
        <pc:spChg chg="add del mod">
          <ac:chgData name="Pandey, Shubham" userId="S::pandey71@purdue.edu::910ecc56-24bf-4013-bc6b-b9d993b73f86" providerId="AD" clId="Web-{7AEE90A5-B71C-4EB2-CDD9-5C3C1EEB48D4}" dt="2023-03-26T18:47:14.994" v="778"/>
          <ac:spMkLst>
            <pc:docMk/>
            <pc:sldMk cId="3378409167" sldId="333"/>
            <ac:spMk id="19" creationId="{15979556-AE6C-A976-0A4A-B6C861E7EB9D}"/>
          </ac:spMkLst>
        </pc:spChg>
        <pc:spChg chg="add del mod">
          <ac:chgData name="Pandey, Shubham" userId="S::pandey71@purdue.edu::910ecc56-24bf-4013-bc6b-b9d993b73f86" providerId="AD" clId="Web-{7AEE90A5-B71C-4EB2-CDD9-5C3C1EEB48D4}" dt="2023-03-26T18:47:10.806" v="777"/>
          <ac:spMkLst>
            <pc:docMk/>
            <pc:sldMk cId="3378409167" sldId="333"/>
            <ac:spMk id="21" creationId="{AC227F25-57FF-FBC0-E8E9-4A3FF551EE85}"/>
          </ac:spMkLst>
        </pc:spChg>
        <pc:spChg chg="add del mod">
          <ac:chgData name="Pandey, Shubham" userId="S::pandey71@purdue.edu::910ecc56-24bf-4013-bc6b-b9d993b73f86" providerId="AD" clId="Web-{7AEE90A5-B71C-4EB2-CDD9-5C3C1EEB48D4}" dt="2023-03-26T18:47:19.822" v="780"/>
          <ac:spMkLst>
            <pc:docMk/>
            <pc:sldMk cId="3378409167" sldId="333"/>
            <ac:spMk id="23" creationId="{50CB2435-D9B0-56EB-AC6C-61819B99CEB5}"/>
          </ac:spMkLst>
        </pc:spChg>
        <pc:picChg chg="add mod modCrop">
          <ac:chgData name="Pandey, Shubham" userId="S::pandey71@purdue.edu::910ecc56-24bf-4013-bc6b-b9d993b73f86" providerId="AD" clId="Web-{7AEE90A5-B71C-4EB2-CDD9-5C3C1EEB48D4}" dt="2023-03-26T18:44:15.270" v="728" actId="1076"/>
          <ac:picMkLst>
            <pc:docMk/>
            <pc:sldMk cId="3378409167" sldId="333"/>
            <ac:picMk id="7" creationId="{632C8973-C8E6-90EC-B778-A51A6ACEB35C}"/>
          </ac:picMkLst>
        </pc:picChg>
        <pc:picChg chg="del">
          <ac:chgData name="Pandey, Shubham" userId="S::pandey71@purdue.edu::910ecc56-24bf-4013-bc6b-b9d993b73f86" providerId="AD" clId="Web-{7AEE90A5-B71C-4EB2-CDD9-5C3C1EEB48D4}" dt="2023-03-26T18:27:05.061" v="666"/>
          <ac:picMkLst>
            <pc:docMk/>
            <pc:sldMk cId="3378409167" sldId="333"/>
            <ac:picMk id="8" creationId="{1C766C74-7119-C99E-28E2-C6B3AF47F23A}"/>
          </ac:picMkLst>
        </pc:picChg>
        <pc:cxnChg chg="add mod">
          <ac:chgData name="Pandey, Shubham" userId="S::pandey71@purdue.edu::910ecc56-24bf-4013-bc6b-b9d993b73f86" providerId="AD" clId="Web-{7AEE90A5-B71C-4EB2-CDD9-5C3C1EEB48D4}" dt="2023-03-26T18:44:15.286" v="730" actId="1076"/>
          <ac:cxnSpMkLst>
            <pc:docMk/>
            <pc:sldMk cId="3378409167" sldId="333"/>
            <ac:cxnSpMk id="15" creationId="{2BB81553-901D-91EE-1A8D-44529C1619D8}"/>
          </ac:cxnSpMkLst>
        </pc:cxnChg>
        <pc:cxnChg chg="add mod">
          <ac:chgData name="Pandey, Shubham" userId="S::pandey71@purdue.edu::910ecc56-24bf-4013-bc6b-b9d993b73f86" providerId="AD" clId="Web-{7AEE90A5-B71C-4EB2-CDD9-5C3C1EEB48D4}" dt="2023-03-26T18:44:15.286" v="731" actId="1076"/>
          <ac:cxnSpMkLst>
            <pc:docMk/>
            <pc:sldMk cId="3378409167" sldId="333"/>
            <ac:cxnSpMk id="16" creationId="{D3645FBA-861E-BAA0-8470-0180CC8CDDAC}"/>
          </ac:cxnSpMkLst>
        </pc:cxnChg>
        <pc:cxnChg chg="add mod">
          <ac:chgData name="Pandey, Shubham" userId="S::pandey71@purdue.edu::910ecc56-24bf-4013-bc6b-b9d993b73f86" providerId="AD" clId="Web-{7AEE90A5-B71C-4EB2-CDD9-5C3C1EEB48D4}" dt="2023-03-26T18:44:15.301" v="732" actId="1076"/>
          <ac:cxnSpMkLst>
            <pc:docMk/>
            <pc:sldMk cId="3378409167" sldId="333"/>
            <ac:cxnSpMk id="17" creationId="{2E659D37-6D64-1A1F-8ABA-70D8A21D8AB7}"/>
          </ac:cxnSpMkLst>
        </pc:cxnChg>
      </pc:sldChg>
    </pc:docChg>
  </pc:docChgLst>
  <pc:docChgLst>
    <pc:chgData name="Vemula, Satya Sai Bharath" userId="S::vsatyasa@purdue.edu::30b30e1c-8f03-480b-b8ea-4431440b0c82" providerId="AD" clId="Web-{DC50EDE5-168C-F876-0173-A37044C856FA}"/>
    <pc:docChg chg="addSld delSld modSld">
      <pc:chgData name="Vemula, Satya Sai Bharath" userId="S::vsatyasa@purdue.edu::30b30e1c-8f03-480b-b8ea-4431440b0c82" providerId="AD" clId="Web-{DC50EDE5-168C-F876-0173-A37044C856FA}" dt="2023-03-23T05:09:39.324" v="25" actId="20577"/>
      <pc:docMkLst>
        <pc:docMk/>
      </pc:docMkLst>
      <pc:sldChg chg="modSp">
        <pc:chgData name="Vemula, Satya Sai Bharath" userId="S::vsatyasa@purdue.edu::30b30e1c-8f03-480b-b8ea-4431440b0c82" providerId="AD" clId="Web-{DC50EDE5-168C-F876-0173-A37044C856FA}" dt="2023-03-23T05:01:40.070" v="10" actId="1076"/>
        <pc:sldMkLst>
          <pc:docMk/>
          <pc:sldMk cId="3903871611" sldId="293"/>
        </pc:sldMkLst>
        <pc:spChg chg="mod">
          <ac:chgData name="Vemula, Satya Sai Bharath" userId="S::vsatyasa@purdue.edu::30b30e1c-8f03-480b-b8ea-4431440b0c82" providerId="AD" clId="Web-{DC50EDE5-168C-F876-0173-A37044C856FA}" dt="2023-03-23T05:01:40.070" v="10" actId="1076"/>
          <ac:spMkLst>
            <pc:docMk/>
            <pc:sldMk cId="3903871611" sldId="293"/>
            <ac:spMk id="4" creationId="{D088CA72-1360-7448-905E-7ABEEE54361F}"/>
          </ac:spMkLst>
        </pc:spChg>
      </pc:sldChg>
      <pc:sldChg chg="modSp">
        <pc:chgData name="Vemula, Satya Sai Bharath" userId="S::vsatyasa@purdue.edu::30b30e1c-8f03-480b-b8ea-4431440b0c82" providerId="AD" clId="Web-{DC50EDE5-168C-F876-0173-A37044C856FA}" dt="2023-03-23T05:09:39.324" v="25" actId="20577"/>
        <pc:sldMkLst>
          <pc:docMk/>
          <pc:sldMk cId="618709" sldId="296"/>
        </pc:sldMkLst>
        <pc:spChg chg="mod">
          <ac:chgData name="Vemula, Satya Sai Bharath" userId="S::vsatyasa@purdue.edu::30b30e1c-8f03-480b-b8ea-4431440b0c82" providerId="AD" clId="Web-{DC50EDE5-168C-F876-0173-A37044C856FA}" dt="2023-03-23T05:09:39.324" v="25" actId="20577"/>
          <ac:spMkLst>
            <pc:docMk/>
            <pc:sldMk cId="618709" sldId="296"/>
            <ac:spMk id="4" creationId="{D9E260A4-D036-1D77-F265-4708B8677806}"/>
          </ac:spMkLst>
        </pc:spChg>
        <pc:spChg chg="mod">
          <ac:chgData name="Vemula, Satya Sai Bharath" userId="S::vsatyasa@purdue.edu::30b30e1c-8f03-480b-b8ea-4431440b0c82" providerId="AD" clId="Web-{DC50EDE5-168C-F876-0173-A37044C856FA}" dt="2023-03-23T05:08:58.526" v="12" actId="20577"/>
          <ac:spMkLst>
            <pc:docMk/>
            <pc:sldMk cId="618709" sldId="296"/>
            <ac:spMk id="14" creationId="{7C11B528-8613-8F55-90F4-C1216DDBA89B}"/>
          </ac:spMkLst>
        </pc:spChg>
      </pc:sldChg>
      <pc:sldChg chg="add del">
        <pc:chgData name="Vemula, Satya Sai Bharath" userId="S::vsatyasa@purdue.edu::30b30e1c-8f03-480b-b8ea-4431440b0c82" providerId="AD" clId="Web-{DC50EDE5-168C-F876-0173-A37044C856FA}" dt="2023-03-23T04:15:28.354" v="1"/>
        <pc:sldMkLst>
          <pc:docMk/>
          <pc:sldMk cId="779235387" sldId="300"/>
        </pc:sldMkLst>
      </pc:sldChg>
      <pc:sldChg chg="modSp add replId">
        <pc:chgData name="Vemula, Satya Sai Bharath" userId="S::vsatyasa@purdue.edu::30b30e1c-8f03-480b-b8ea-4431440b0c82" providerId="AD" clId="Web-{DC50EDE5-168C-F876-0173-A37044C856FA}" dt="2023-03-23T04:15:39.027" v="5" actId="20577"/>
        <pc:sldMkLst>
          <pc:docMk/>
          <pc:sldMk cId="709752203" sldId="309"/>
        </pc:sldMkLst>
        <pc:spChg chg="mod">
          <ac:chgData name="Vemula, Satya Sai Bharath" userId="S::vsatyasa@purdue.edu::30b30e1c-8f03-480b-b8ea-4431440b0c82" providerId="AD" clId="Web-{DC50EDE5-168C-F876-0173-A37044C856FA}" dt="2023-03-23T04:15:39.027" v="5" actId="20577"/>
          <ac:spMkLst>
            <pc:docMk/>
            <pc:sldMk cId="709752203" sldId="309"/>
            <ac:spMk id="4" creationId="{D9E260A4-D036-1D77-F265-4708B8677806}"/>
          </ac:spMkLst>
        </pc:spChg>
      </pc:sldChg>
    </pc:docChg>
  </pc:docChgLst>
  <pc:docChgLst>
    <pc:chgData name="Vemula, Satya Sai Bharath" userId="S::vsatyasa@purdue.edu::30b30e1c-8f03-480b-b8ea-4431440b0c82" providerId="AD" clId="Web-{26BF61BF-4B9C-CB0A-56E6-200FAA65AEF3}"/>
    <pc:docChg chg="addSld modSld sldOrd modSection">
      <pc:chgData name="Vemula, Satya Sai Bharath" userId="S::vsatyasa@purdue.edu::30b30e1c-8f03-480b-b8ea-4431440b0c82" providerId="AD" clId="Web-{26BF61BF-4B9C-CB0A-56E6-200FAA65AEF3}" dt="2023-04-17T17:54:39.845" v="389" actId="1076"/>
      <pc:docMkLst>
        <pc:docMk/>
      </pc:docMkLst>
      <pc:sldChg chg="modSp">
        <pc:chgData name="Vemula, Satya Sai Bharath" userId="S::vsatyasa@purdue.edu::30b30e1c-8f03-480b-b8ea-4431440b0c82" providerId="AD" clId="Web-{26BF61BF-4B9C-CB0A-56E6-200FAA65AEF3}" dt="2023-04-17T17:54:39.845" v="389" actId="1076"/>
        <pc:sldMkLst>
          <pc:docMk/>
          <pc:sldMk cId="3781193527" sldId="358"/>
        </pc:sldMkLst>
        <pc:picChg chg="mod">
          <ac:chgData name="Vemula, Satya Sai Bharath" userId="S::vsatyasa@purdue.edu::30b30e1c-8f03-480b-b8ea-4431440b0c82" providerId="AD" clId="Web-{26BF61BF-4B9C-CB0A-56E6-200FAA65AEF3}" dt="2023-04-17T17:54:39.845" v="389" actId="1076"/>
          <ac:picMkLst>
            <pc:docMk/>
            <pc:sldMk cId="3781193527" sldId="358"/>
            <ac:picMk id="3" creationId="{CBFC6E5B-9906-BAFB-167C-0A8ACE43A7B9}"/>
          </ac:picMkLst>
        </pc:picChg>
      </pc:sldChg>
      <pc:sldChg chg="addSp modSp">
        <pc:chgData name="Vemula, Satya Sai Bharath" userId="S::vsatyasa@purdue.edu::30b30e1c-8f03-480b-b8ea-4431440b0c82" providerId="AD" clId="Web-{26BF61BF-4B9C-CB0A-56E6-200FAA65AEF3}" dt="2023-04-17T17:48:53.900" v="387" actId="20577"/>
        <pc:sldMkLst>
          <pc:docMk/>
          <pc:sldMk cId="2959841057" sldId="359"/>
        </pc:sldMkLst>
        <pc:spChg chg="add mod">
          <ac:chgData name="Vemula, Satya Sai Bharath" userId="S::vsatyasa@purdue.edu::30b30e1c-8f03-480b-b8ea-4431440b0c82" providerId="AD" clId="Web-{26BF61BF-4B9C-CB0A-56E6-200FAA65AEF3}" dt="2023-04-17T17:48:53.900" v="387" actId="20577"/>
          <ac:spMkLst>
            <pc:docMk/>
            <pc:sldMk cId="2959841057" sldId="359"/>
            <ac:spMk id="8" creationId="{A3F56696-C00F-D939-1B68-A0DDA6CE2398}"/>
          </ac:spMkLst>
        </pc:spChg>
      </pc:sldChg>
      <pc:sldChg chg="addSp delSp modSp ord">
        <pc:chgData name="Vemula, Satya Sai Bharath" userId="S::vsatyasa@purdue.edu::30b30e1c-8f03-480b-b8ea-4431440b0c82" providerId="AD" clId="Web-{26BF61BF-4B9C-CB0A-56E6-200FAA65AEF3}" dt="2023-04-17T16:51:19.079" v="286" actId="1076"/>
        <pc:sldMkLst>
          <pc:docMk/>
          <pc:sldMk cId="1586905956" sldId="365"/>
        </pc:sldMkLst>
        <pc:spChg chg="add del">
          <ac:chgData name="Vemula, Satya Sai Bharath" userId="S::vsatyasa@purdue.edu::30b30e1c-8f03-480b-b8ea-4431440b0c82" providerId="AD" clId="Web-{26BF61BF-4B9C-CB0A-56E6-200FAA65AEF3}" dt="2023-04-17T16:23:11.013" v="7"/>
          <ac:spMkLst>
            <pc:docMk/>
            <pc:sldMk cId="1586905956" sldId="365"/>
            <ac:spMk id="8" creationId="{B8B91842-34F0-12F2-6C17-485849024343}"/>
          </ac:spMkLst>
        </pc:spChg>
        <pc:spChg chg="add mod">
          <ac:chgData name="Vemula, Satya Sai Bharath" userId="S::vsatyasa@purdue.edu::30b30e1c-8f03-480b-b8ea-4431440b0c82" providerId="AD" clId="Web-{26BF61BF-4B9C-CB0A-56E6-200FAA65AEF3}" dt="2023-04-17T16:23:26.107" v="16" actId="20577"/>
          <ac:spMkLst>
            <pc:docMk/>
            <pc:sldMk cId="1586905956" sldId="365"/>
            <ac:spMk id="10" creationId="{EEF95A27-43E3-C786-2474-DAE4FE009623}"/>
          </ac:spMkLst>
        </pc:spChg>
        <pc:picChg chg="mod">
          <ac:chgData name="Vemula, Satya Sai Bharath" userId="S::vsatyasa@purdue.edu::30b30e1c-8f03-480b-b8ea-4431440b0c82" providerId="AD" clId="Web-{26BF61BF-4B9C-CB0A-56E6-200FAA65AEF3}" dt="2023-04-17T16:51:19.079" v="286" actId="1076"/>
          <ac:picMkLst>
            <pc:docMk/>
            <pc:sldMk cId="1586905956" sldId="365"/>
            <ac:picMk id="4" creationId="{A9192D93-3EE2-69EE-E514-26A712971A25}"/>
          </ac:picMkLst>
        </pc:picChg>
      </pc:sldChg>
      <pc:sldChg chg="addSp">
        <pc:chgData name="Vemula, Satya Sai Bharath" userId="S::vsatyasa@purdue.edu::30b30e1c-8f03-480b-b8ea-4431440b0c82" providerId="AD" clId="Web-{26BF61BF-4B9C-CB0A-56E6-200FAA65AEF3}" dt="2023-04-17T17:49:08.791" v="388"/>
        <pc:sldMkLst>
          <pc:docMk/>
          <pc:sldMk cId="1941547770" sldId="379"/>
        </pc:sldMkLst>
        <pc:spChg chg="add">
          <ac:chgData name="Vemula, Satya Sai Bharath" userId="S::vsatyasa@purdue.edu::30b30e1c-8f03-480b-b8ea-4431440b0c82" providerId="AD" clId="Web-{26BF61BF-4B9C-CB0A-56E6-200FAA65AEF3}" dt="2023-04-17T17:49:08.791" v="388"/>
          <ac:spMkLst>
            <pc:docMk/>
            <pc:sldMk cId="1941547770" sldId="379"/>
            <ac:spMk id="8" creationId="{562AF519-2EBA-75D9-D112-99B9F8F0F402}"/>
          </ac:spMkLst>
        </pc:spChg>
      </pc:sldChg>
      <pc:sldChg chg="addSp">
        <pc:chgData name="Vemula, Satya Sai Bharath" userId="S::vsatyasa@purdue.edu::30b30e1c-8f03-480b-b8ea-4431440b0c82" providerId="AD" clId="Web-{26BF61BF-4B9C-CB0A-56E6-200FAA65AEF3}" dt="2023-04-17T16:20:30.307" v="0"/>
        <pc:sldMkLst>
          <pc:docMk/>
          <pc:sldMk cId="130249836" sldId="380"/>
        </pc:sldMkLst>
        <pc:spChg chg="add">
          <ac:chgData name="Vemula, Satya Sai Bharath" userId="S::vsatyasa@purdue.edu::30b30e1c-8f03-480b-b8ea-4431440b0c82" providerId="AD" clId="Web-{26BF61BF-4B9C-CB0A-56E6-200FAA65AEF3}" dt="2023-04-17T16:20:30.307" v="0"/>
          <ac:spMkLst>
            <pc:docMk/>
            <pc:sldMk cId="130249836" sldId="380"/>
            <ac:spMk id="7" creationId="{86734202-C407-8706-7B0B-E665818E935F}"/>
          </ac:spMkLst>
        </pc:spChg>
      </pc:sldChg>
      <pc:sldChg chg="modSp new">
        <pc:chgData name="Vemula, Satya Sai Bharath" userId="S::vsatyasa@purdue.edu::30b30e1c-8f03-480b-b8ea-4431440b0c82" providerId="AD" clId="Web-{26BF61BF-4B9C-CB0A-56E6-200FAA65AEF3}" dt="2023-04-17T16:32:58.510" v="254" actId="20577"/>
        <pc:sldMkLst>
          <pc:docMk/>
          <pc:sldMk cId="1261360632" sldId="382"/>
        </pc:sldMkLst>
        <pc:spChg chg="mod">
          <ac:chgData name="Vemula, Satya Sai Bharath" userId="S::vsatyasa@purdue.edu::30b30e1c-8f03-480b-b8ea-4431440b0c82" providerId="AD" clId="Web-{26BF61BF-4B9C-CB0A-56E6-200FAA65AEF3}" dt="2023-04-17T16:27:00.502" v="35" actId="1076"/>
          <ac:spMkLst>
            <pc:docMk/>
            <pc:sldMk cId="1261360632" sldId="382"/>
            <ac:spMk id="2" creationId="{9D9F0C38-7822-A852-718C-AA0C98A244CD}"/>
          </ac:spMkLst>
        </pc:spChg>
        <pc:spChg chg="mod">
          <ac:chgData name="Vemula, Satya Sai Bharath" userId="S::vsatyasa@purdue.edu::30b30e1c-8f03-480b-b8ea-4431440b0c82" providerId="AD" clId="Web-{26BF61BF-4B9C-CB0A-56E6-200FAA65AEF3}" dt="2023-04-17T16:28:32.238" v="61" actId="20577"/>
          <ac:spMkLst>
            <pc:docMk/>
            <pc:sldMk cId="1261360632" sldId="382"/>
            <ac:spMk id="3" creationId="{EE81A75C-18DD-4675-7349-60A30BC35EF8}"/>
          </ac:spMkLst>
        </pc:spChg>
        <pc:spChg chg="mod">
          <ac:chgData name="Vemula, Satya Sai Bharath" userId="S::vsatyasa@purdue.edu::30b30e1c-8f03-480b-b8ea-4431440b0c82" providerId="AD" clId="Web-{26BF61BF-4B9C-CB0A-56E6-200FAA65AEF3}" dt="2023-04-17T16:32:58.510" v="254" actId="20577"/>
          <ac:spMkLst>
            <pc:docMk/>
            <pc:sldMk cId="1261360632" sldId="382"/>
            <ac:spMk id="4" creationId="{D4EEFCFA-68DE-7A06-8F3F-04D6B89A2086}"/>
          </ac:spMkLst>
        </pc:spChg>
      </pc:sldChg>
      <pc:sldChg chg="addSp delSp modSp new ord">
        <pc:chgData name="Vemula, Satya Sai Bharath" userId="S::vsatyasa@purdue.edu::30b30e1c-8f03-480b-b8ea-4431440b0c82" providerId="AD" clId="Web-{26BF61BF-4B9C-CB0A-56E6-200FAA65AEF3}" dt="2023-04-17T16:38:14.735" v="284"/>
        <pc:sldMkLst>
          <pc:docMk/>
          <pc:sldMk cId="738029231" sldId="383"/>
        </pc:sldMkLst>
        <pc:spChg chg="mod">
          <ac:chgData name="Vemula, Satya Sai Bharath" userId="S::vsatyasa@purdue.edu::30b30e1c-8f03-480b-b8ea-4431440b0c82" providerId="AD" clId="Web-{26BF61BF-4B9C-CB0A-56E6-200FAA65AEF3}" dt="2023-04-17T16:36:42.155" v="275" actId="20577"/>
          <ac:spMkLst>
            <pc:docMk/>
            <pc:sldMk cId="738029231" sldId="383"/>
            <ac:spMk id="2" creationId="{A0A02589-FD5C-6D82-8244-4E627D1495B7}"/>
          </ac:spMkLst>
        </pc:spChg>
        <pc:spChg chg="mod">
          <ac:chgData name="Vemula, Satya Sai Bharath" userId="S::vsatyasa@purdue.edu::30b30e1c-8f03-480b-b8ea-4431440b0c82" providerId="AD" clId="Web-{26BF61BF-4B9C-CB0A-56E6-200FAA65AEF3}" dt="2023-04-17T16:36:47.952" v="276" actId="1076"/>
          <ac:spMkLst>
            <pc:docMk/>
            <pc:sldMk cId="738029231" sldId="383"/>
            <ac:spMk id="3" creationId="{213A1D5F-A6E7-3600-3881-3ACF04EDF22F}"/>
          </ac:spMkLst>
        </pc:spChg>
        <pc:spChg chg="del">
          <ac:chgData name="Vemula, Satya Sai Bharath" userId="S::vsatyasa@purdue.edu::30b30e1c-8f03-480b-b8ea-4431440b0c82" providerId="AD" clId="Web-{26BF61BF-4B9C-CB0A-56E6-200FAA65AEF3}" dt="2023-04-17T16:36:33.373" v="271"/>
          <ac:spMkLst>
            <pc:docMk/>
            <pc:sldMk cId="738029231" sldId="383"/>
            <ac:spMk id="4" creationId="{4F36E4CD-0A94-97BD-9C8A-4D4E5070B774}"/>
          </ac:spMkLst>
        </pc:spChg>
        <pc:spChg chg="add">
          <ac:chgData name="Vemula, Satya Sai Bharath" userId="S::vsatyasa@purdue.edu::30b30e1c-8f03-480b-b8ea-4431440b0c82" providerId="AD" clId="Web-{26BF61BF-4B9C-CB0A-56E6-200FAA65AEF3}" dt="2023-04-17T16:37:51.250" v="282"/>
          <ac:spMkLst>
            <pc:docMk/>
            <pc:sldMk cId="738029231" sldId="383"/>
            <ac:spMk id="9" creationId="{7EA3B330-DC0B-ABAF-1FAC-66082271C74E}"/>
          </ac:spMkLst>
        </pc:spChg>
        <pc:picChg chg="add mod">
          <ac:chgData name="Vemula, Satya Sai Bharath" userId="S::vsatyasa@purdue.edu::30b30e1c-8f03-480b-b8ea-4431440b0c82" providerId="AD" clId="Web-{26BF61BF-4B9C-CB0A-56E6-200FAA65AEF3}" dt="2023-04-17T16:37:18.421" v="281" actId="1076"/>
          <ac:picMkLst>
            <pc:docMk/>
            <pc:sldMk cId="738029231" sldId="383"/>
            <ac:picMk id="7" creationId="{40ED8D4A-25CF-81D2-A2DE-D6D013C8E78F}"/>
          </ac:picMkLst>
        </pc:picChg>
      </pc:sldChg>
      <pc:sldChg chg="addSp delSp modSp add replId">
        <pc:chgData name="Vemula, Satya Sai Bharath" userId="S::vsatyasa@purdue.edu::30b30e1c-8f03-480b-b8ea-4431440b0c82" providerId="AD" clId="Web-{26BF61BF-4B9C-CB0A-56E6-200FAA65AEF3}" dt="2023-04-17T17:00:23.668" v="354" actId="1076"/>
        <pc:sldMkLst>
          <pc:docMk/>
          <pc:sldMk cId="1506188793" sldId="384"/>
        </pc:sldMkLst>
        <pc:spChg chg="mod">
          <ac:chgData name="Vemula, Satya Sai Bharath" userId="S::vsatyasa@purdue.edu::30b30e1c-8f03-480b-b8ea-4431440b0c82" providerId="AD" clId="Web-{26BF61BF-4B9C-CB0A-56E6-200FAA65AEF3}" dt="2023-04-17T16:58:50.432" v="299" actId="20577"/>
          <ac:spMkLst>
            <pc:docMk/>
            <pc:sldMk cId="1506188793" sldId="384"/>
            <ac:spMk id="3" creationId="{657E2D63-2134-26D9-D379-12B11D94823B}"/>
          </ac:spMkLst>
        </pc:spChg>
        <pc:spChg chg="mod">
          <ac:chgData name="Vemula, Satya Sai Bharath" userId="S::vsatyasa@purdue.edu::30b30e1c-8f03-480b-b8ea-4431440b0c82" providerId="AD" clId="Web-{26BF61BF-4B9C-CB0A-56E6-200FAA65AEF3}" dt="2023-04-17T17:00:16.668" v="351" actId="20577"/>
          <ac:spMkLst>
            <pc:docMk/>
            <pc:sldMk cId="1506188793" sldId="384"/>
            <ac:spMk id="7" creationId="{86734202-C407-8706-7B0B-E665818E935F}"/>
          </ac:spMkLst>
        </pc:spChg>
        <pc:spChg chg="del mod">
          <ac:chgData name="Vemula, Satya Sai Bharath" userId="S::vsatyasa@purdue.edu::30b30e1c-8f03-480b-b8ea-4431440b0c82" providerId="AD" clId="Web-{26BF61BF-4B9C-CB0A-56E6-200FAA65AEF3}" dt="2023-04-17T16:58:42.713" v="292"/>
          <ac:spMkLst>
            <pc:docMk/>
            <pc:sldMk cId="1506188793" sldId="384"/>
            <ac:spMk id="10" creationId="{E5C0EB83-6DD1-82A4-6335-A31666E38967}"/>
          </ac:spMkLst>
        </pc:spChg>
        <pc:picChg chg="add mod">
          <ac:chgData name="Vemula, Satya Sai Bharath" userId="S::vsatyasa@purdue.edu::30b30e1c-8f03-480b-b8ea-4431440b0c82" providerId="AD" clId="Web-{26BF61BF-4B9C-CB0A-56E6-200FAA65AEF3}" dt="2023-04-17T17:00:23.668" v="354" actId="1076"/>
          <ac:picMkLst>
            <pc:docMk/>
            <pc:sldMk cId="1506188793" sldId="384"/>
            <ac:picMk id="4" creationId="{79C853F3-1E07-5BB3-29E3-19856CDC1D6F}"/>
          </ac:picMkLst>
        </pc:picChg>
        <pc:picChg chg="del">
          <ac:chgData name="Vemula, Satya Sai Bharath" userId="S::vsatyasa@purdue.edu::30b30e1c-8f03-480b-b8ea-4431440b0c82" providerId="AD" clId="Web-{26BF61BF-4B9C-CB0A-56E6-200FAA65AEF3}" dt="2023-04-17T16:58:31.541" v="289"/>
          <ac:picMkLst>
            <pc:docMk/>
            <pc:sldMk cId="1506188793" sldId="384"/>
            <ac:picMk id="9" creationId="{AFCB4949-F3D4-5BFE-1396-72E60AF866F2}"/>
          </ac:picMkLst>
        </pc:picChg>
        <pc:picChg chg="del">
          <ac:chgData name="Vemula, Satya Sai Bharath" userId="S::vsatyasa@purdue.edu::30b30e1c-8f03-480b-b8ea-4431440b0c82" providerId="AD" clId="Web-{26BF61BF-4B9C-CB0A-56E6-200FAA65AEF3}" dt="2023-04-17T16:58:25.369" v="288"/>
          <ac:picMkLst>
            <pc:docMk/>
            <pc:sldMk cId="1506188793" sldId="384"/>
            <ac:picMk id="11" creationId="{3F4FAC3B-1C8B-0AD6-AA2D-E9EBAE788C24}"/>
          </ac:picMkLst>
        </pc:picChg>
      </pc:sldChg>
      <pc:sldChg chg="addSp delSp modSp add ord replId">
        <pc:chgData name="Vemula, Satya Sai Bharath" userId="S::vsatyasa@purdue.edu::30b30e1c-8f03-480b-b8ea-4431440b0c82" providerId="AD" clId="Web-{26BF61BF-4B9C-CB0A-56E6-200FAA65AEF3}" dt="2023-04-17T17:48:17.259" v="384" actId="20577"/>
        <pc:sldMkLst>
          <pc:docMk/>
          <pc:sldMk cId="1651571982" sldId="385"/>
        </pc:sldMkLst>
        <pc:spChg chg="mod">
          <ac:chgData name="Vemula, Satya Sai Bharath" userId="S::vsatyasa@purdue.edu::30b30e1c-8f03-480b-b8ea-4431440b0c82" providerId="AD" clId="Web-{26BF61BF-4B9C-CB0A-56E6-200FAA65AEF3}" dt="2023-04-17T17:44:43.083" v="357" actId="20577"/>
          <ac:spMkLst>
            <pc:docMk/>
            <pc:sldMk cId="1651571982" sldId="385"/>
            <ac:spMk id="4" creationId="{1A290363-19B9-DA82-9EB4-1AF4C99C4460}"/>
          </ac:spMkLst>
        </pc:spChg>
        <pc:spChg chg="add del mod">
          <ac:chgData name="Vemula, Satya Sai Bharath" userId="S::vsatyasa@purdue.edu::30b30e1c-8f03-480b-b8ea-4431440b0c82" providerId="AD" clId="Web-{26BF61BF-4B9C-CB0A-56E6-200FAA65AEF3}" dt="2023-04-17T17:47:56.774" v="380"/>
          <ac:spMkLst>
            <pc:docMk/>
            <pc:sldMk cId="1651571982" sldId="385"/>
            <ac:spMk id="10" creationId="{53048D59-E92A-F01C-BD61-63BB272C9B62}"/>
          </ac:spMkLst>
        </pc:spChg>
        <pc:spChg chg="add mod">
          <ac:chgData name="Vemula, Satya Sai Bharath" userId="S::vsatyasa@purdue.edu::30b30e1c-8f03-480b-b8ea-4431440b0c82" providerId="AD" clId="Web-{26BF61BF-4B9C-CB0A-56E6-200FAA65AEF3}" dt="2023-04-17T17:48:17.259" v="384" actId="20577"/>
          <ac:spMkLst>
            <pc:docMk/>
            <pc:sldMk cId="1651571982" sldId="385"/>
            <ac:spMk id="12" creationId="{09540A7C-BAFA-DF15-DFD7-F09D809BD948}"/>
          </ac:spMkLst>
        </pc:spChg>
        <pc:picChg chg="add del mod">
          <ac:chgData name="Vemula, Satya Sai Bharath" userId="S::vsatyasa@purdue.edu::30b30e1c-8f03-480b-b8ea-4431440b0c82" providerId="AD" clId="Web-{26BF61BF-4B9C-CB0A-56E6-200FAA65AEF3}" dt="2023-04-17T17:46:32.335" v="365"/>
          <ac:picMkLst>
            <pc:docMk/>
            <pc:sldMk cId="1651571982" sldId="385"/>
            <ac:picMk id="2" creationId="{582452F9-BEA8-E60A-1978-A120C76027B1}"/>
          </ac:picMkLst>
        </pc:picChg>
        <pc:picChg chg="del">
          <ac:chgData name="Vemula, Satya Sai Bharath" userId="S::vsatyasa@purdue.edu::30b30e1c-8f03-480b-b8ea-4431440b0c82" providerId="AD" clId="Web-{26BF61BF-4B9C-CB0A-56E6-200FAA65AEF3}" dt="2023-04-17T17:44:44.489" v="358"/>
          <ac:picMkLst>
            <pc:docMk/>
            <pc:sldMk cId="1651571982" sldId="385"/>
            <ac:picMk id="3" creationId="{4BCEB31A-4A3D-4D5D-653E-743336283919}"/>
          </ac:picMkLst>
        </pc:picChg>
        <pc:picChg chg="add mod">
          <ac:chgData name="Vemula, Satya Sai Bharath" userId="S::vsatyasa@purdue.edu::30b30e1c-8f03-480b-b8ea-4431440b0c82" providerId="AD" clId="Web-{26BF61BF-4B9C-CB0A-56E6-200FAA65AEF3}" dt="2023-04-17T17:47:42.868" v="376" actId="1076"/>
          <ac:picMkLst>
            <pc:docMk/>
            <pc:sldMk cId="1651571982" sldId="385"/>
            <ac:picMk id="8" creationId="{1744EEE8-0715-FD18-8961-04807480582E}"/>
          </ac:picMkLst>
        </pc:picChg>
        <pc:picChg chg="add mod">
          <ac:chgData name="Vemula, Satya Sai Bharath" userId="S::vsatyasa@purdue.edu::30b30e1c-8f03-480b-b8ea-4431440b0c82" providerId="AD" clId="Web-{26BF61BF-4B9C-CB0A-56E6-200FAA65AEF3}" dt="2023-04-17T17:47:38.102" v="375" actId="1076"/>
          <ac:picMkLst>
            <pc:docMk/>
            <pc:sldMk cId="1651571982" sldId="385"/>
            <ac:picMk id="9" creationId="{4DD37BA9-75D0-8EE2-9198-8440AA2FA340}"/>
          </ac:picMkLst>
        </pc:picChg>
      </pc:sldChg>
    </pc:docChg>
  </pc:docChgLst>
  <pc:docChgLst>
    <pc:chgData name="Bandyopadhyay, Rwitam" userId="384ca036-9392-41d8-94fc-a96f43318821" providerId="ADAL" clId="{7E94BBA2-55D5-45B0-8C8F-AE09E3EDA8A5}"/>
    <pc:docChg chg="undo custSel addSld modSld sldOrd addSection delSection modSection">
      <pc:chgData name="Bandyopadhyay, Rwitam" userId="384ca036-9392-41d8-94fc-a96f43318821" providerId="ADAL" clId="{7E94BBA2-55D5-45B0-8C8F-AE09E3EDA8A5}" dt="2023-03-31T21:05:51.993" v="6161" actId="20577"/>
      <pc:docMkLst>
        <pc:docMk/>
      </pc:docMkLst>
      <pc:sldChg chg="addSp delSp">
        <pc:chgData name="Bandyopadhyay, Rwitam" userId="384ca036-9392-41d8-94fc-a96f43318821" providerId="ADAL" clId="{7E94BBA2-55D5-45B0-8C8F-AE09E3EDA8A5}" dt="2023-03-25T21:47:37.483" v="3164"/>
        <pc:sldMkLst>
          <pc:docMk/>
          <pc:sldMk cId="2664743580" sldId="257"/>
        </pc:sldMkLst>
        <pc:spChg chg="add del">
          <ac:chgData name="Bandyopadhyay, Rwitam" userId="384ca036-9392-41d8-94fc-a96f43318821" providerId="ADAL" clId="{7E94BBA2-55D5-45B0-8C8F-AE09E3EDA8A5}" dt="2023-03-25T21:47:37.483" v="3164"/>
          <ac:spMkLst>
            <pc:docMk/>
            <pc:sldMk cId="2664743580" sldId="257"/>
            <ac:spMk id="6" creationId="{3C59E5E5-A772-D406-9EC9-73E6F8A2D526}"/>
          </ac:spMkLst>
        </pc:spChg>
      </pc:sldChg>
      <pc:sldChg chg="addSp delSp modSp add mod modNotesTx">
        <pc:chgData name="Bandyopadhyay, Rwitam" userId="384ca036-9392-41d8-94fc-a96f43318821" providerId="ADAL" clId="{7E94BBA2-55D5-45B0-8C8F-AE09E3EDA8A5}" dt="2023-03-31T21:05:51.993" v="6161" actId="20577"/>
        <pc:sldMkLst>
          <pc:docMk/>
          <pc:sldMk cId="2138744924" sldId="283"/>
        </pc:sldMkLst>
        <pc:spChg chg="mod">
          <ac:chgData name="Bandyopadhyay, Rwitam" userId="384ca036-9392-41d8-94fc-a96f43318821" providerId="ADAL" clId="{7E94BBA2-55D5-45B0-8C8F-AE09E3EDA8A5}" dt="2023-03-31T21:05:51.993" v="6161" actId="20577"/>
          <ac:spMkLst>
            <pc:docMk/>
            <pc:sldMk cId="2138744924" sldId="283"/>
            <ac:spMk id="2" creationId="{157B785B-7419-6444-8F7C-456DADFC9CDE}"/>
          </ac:spMkLst>
        </pc:spChg>
        <pc:spChg chg="add mod">
          <ac:chgData name="Bandyopadhyay, Rwitam" userId="384ca036-9392-41d8-94fc-a96f43318821" providerId="ADAL" clId="{7E94BBA2-55D5-45B0-8C8F-AE09E3EDA8A5}" dt="2023-03-31T21:03:57.111" v="6139" actId="1076"/>
          <ac:spMkLst>
            <pc:docMk/>
            <pc:sldMk cId="2138744924" sldId="283"/>
            <ac:spMk id="4" creationId="{E193D6B6-C8D6-43EB-ADF9-D21C1807B9BD}"/>
          </ac:spMkLst>
        </pc:spChg>
        <pc:spChg chg="del">
          <ac:chgData name="Bandyopadhyay, Rwitam" userId="384ca036-9392-41d8-94fc-a96f43318821" providerId="ADAL" clId="{7E94BBA2-55D5-45B0-8C8F-AE09E3EDA8A5}" dt="2023-03-31T20:34:45.178" v="5667" actId="478"/>
          <ac:spMkLst>
            <pc:docMk/>
            <pc:sldMk cId="2138744924" sldId="283"/>
            <ac:spMk id="11" creationId="{D965657A-E508-F07C-B098-26F0BFF4DAE0}"/>
          </ac:spMkLst>
        </pc:spChg>
        <pc:graphicFrameChg chg="add mod modGraphic">
          <ac:chgData name="Bandyopadhyay, Rwitam" userId="384ca036-9392-41d8-94fc-a96f43318821" providerId="ADAL" clId="{7E94BBA2-55D5-45B0-8C8F-AE09E3EDA8A5}" dt="2023-03-31T21:03:47.758" v="6138" actId="123"/>
          <ac:graphicFrameMkLst>
            <pc:docMk/>
            <pc:sldMk cId="2138744924" sldId="283"/>
            <ac:graphicFrameMk id="7" creationId="{BAE33F77-1DCB-C367-1F3A-4E5624B52D8A}"/>
          </ac:graphicFrameMkLst>
        </pc:graphicFrameChg>
      </pc:sldChg>
      <pc:sldChg chg="addSp modSp add mod ord modNotesTx">
        <pc:chgData name="Bandyopadhyay, Rwitam" userId="384ca036-9392-41d8-94fc-a96f43318821" providerId="ADAL" clId="{7E94BBA2-55D5-45B0-8C8F-AE09E3EDA8A5}" dt="2023-03-25T03:40:52.631" v="1119" actId="1076"/>
        <pc:sldMkLst>
          <pc:docMk/>
          <pc:sldMk cId="2346749948" sldId="310"/>
        </pc:sldMkLst>
        <pc:spChg chg="mod">
          <ac:chgData name="Bandyopadhyay, Rwitam" userId="384ca036-9392-41d8-94fc-a96f43318821" providerId="ADAL" clId="{7E94BBA2-55D5-45B0-8C8F-AE09E3EDA8A5}" dt="2023-03-25T03:40:52.631" v="1119" actId="1076"/>
          <ac:spMkLst>
            <pc:docMk/>
            <pc:sldMk cId="2346749948" sldId="310"/>
            <ac:spMk id="2" creationId="{F5FE40C7-BC0B-F34A-A2BE-61620CFD36AF}"/>
          </ac:spMkLst>
        </pc:spChg>
        <pc:spChg chg="mod">
          <ac:chgData name="Bandyopadhyay, Rwitam" userId="384ca036-9392-41d8-94fc-a96f43318821" providerId="ADAL" clId="{7E94BBA2-55D5-45B0-8C8F-AE09E3EDA8A5}" dt="2023-03-23T13:14:58.391" v="39" actId="1076"/>
          <ac:spMkLst>
            <pc:docMk/>
            <pc:sldMk cId="2346749948" sldId="310"/>
            <ac:spMk id="4" creationId="{D088CA72-1360-7448-905E-7ABEEE54361F}"/>
          </ac:spMkLst>
        </pc:spChg>
        <pc:spChg chg="mod">
          <ac:chgData name="Bandyopadhyay, Rwitam" userId="384ca036-9392-41d8-94fc-a96f43318821" providerId="ADAL" clId="{7E94BBA2-55D5-45B0-8C8F-AE09E3EDA8A5}" dt="2023-03-23T13:19:23.202" v="46" actId="14100"/>
          <ac:spMkLst>
            <pc:docMk/>
            <pc:sldMk cId="2346749948" sldId="310"/>
            <ac:spMk id="5" creationId="{7198EAE3-5918-294A-88AF-34D46E3CC0E0}"/>
          </ac:spMkLst>
        </pc:spChg>
        <pc:picChg chg="add mod">
          <ac:chgData name="Bandyopadhyay, Rwitam" userId="384ca036-9392-41d8-94fc-a96f43318821" providerId="ADAL" clId="{7E94BBA2-55D5-45B0-8C8F-AE09E3EDA8A5}" dt="2023-03-25T03:40:52.631" v="1119" actId="1076"/>
          <ac:picMkLst>
            <pc:docMk/>
            <pc:sldMk cId="2346749948" sldId="310"/>
            <ac:picMk id="2050" creationId="{7A57558D-42D0-07A1-8505-1867F4D323A6}"/>
          </ac:picMkLst>
        </pc:picChg>
      </pc:sldChg>
      <pc:sldChg chg="addSp delSp modSp new mod modClrScheme chgLayout">
        <pc:chgData name="Bandyopadhyay, Rwitam" userId="384ca036-9392-41d8-94fc-a96f43318821" providerId="ADAL" clId="{7E94BBA2-55D5-45B0-8C8F-AE09E3EDA8A5}" dt="2023-03-23T13:43:34.032" v="708" actId="1076"/>
        <pc:sldMkLst>
          <pc:docMk/>
          <pc:sldMk cId="2537160579" sldId="311"/>
        </pc:sldMkLst>
        <pc:spChg chg="del mod ord">
          <ac:chgData name="Bandyopadhyay, Rwitam" userId="384ca036-9392-41d8-94fc-a96f43318821" providerId="ADAL" clId="{7E94BBA2-55D5-45B0-8C8F-AE09E3EDA8A5}" dt="2023-03-23T13:20:21.997" v="49" actId="700"/>
          <ac:spMkLst>
            <pc:docMk/>
            <pc:sldMk cId="2537160579" sldId="311"/>
            <ac:spMk id="2" creationId="{4094A17D-98B8-EEF6-7CD9-656C40F4C178}"/>
          </ac:spMkLst>
        </pc:spChg>
        <pc:spChg chg="del mod ord">
          <ac:chgData name="Bandyopadhyay, Rwitam" userId="384ca036-9392-41d8-94fc-a96f43318821" providerId="ADAL" clId="{7E94BBA2-55D5-45B0-8C8F-AE09E3EDA8A5}" dt="2023-03-23T13:20:21.997" v="49" actId="700"/>
          <ac:spMkLst>
            <pc:docMk/>
            <pc:sldMk cId="2537160579" sldId="311"/>
            <ac:spMk id="3" creationId="{DF0E03DA-0E6B-A348-893D-A61345D0C74B}"/>
          </ac:spMkLst>
        </pc:spChg>
        <pc:spChg chg="del mod ord">
          <ac:chgData name="Bandyopadhyay, Rwitam" userId="384ca036-9392-41d8-94fc-a96f43318821" providerId="ADAL" clId="{7E94BBA2-55D5-45B0-8C8F-AE09E3EDA8A5}" dt="2023-03-23T13:20:21.997" v="49" actId="700"/>
          <ac:spMkLst>
            <pc:docMk/>
            <pc:sldMk cId="2537160579" sldId="311"/>
            <ac:spMk id="4" creationId="{C1EBB92B-6CE9-7C85-D6B3-470B120A9AF2}"/>
          </ac:spMkLst>
        </pc:spChg>
        <pc:spChg chg="mod ord">
          <ac:chgData name="Bandyopadhyay, Rwitam" userId="384ca036-9392-41d8-94fc-a96f43318821" providerId="ADAL" clId="{7E94BBA2-55D5-45B0-8C8F-AE09E3EDA8A5}" dt="2023-03-23T13:20:21.997" v="49" actId="700"/>
          <ac:spMkLst>
            <pc:docMk/>
            <pc:sldMk cId="2537160579" sldId="311"/>
            <ac:spMk id="5" creationId="{7A3B7440-1D8E-4866-23C4-926578DDB163}"/>
          </ac:spMkLst>
        </pc:spChg>
        <pc:spChg chg="mod ord">
          <ac:chgData name="Bandyopadhyay, Rwitam" userId="384ca036-9392-41d8-94fc-a96f43318821" providerId="ADAL" clId="{7E94BBA2-55D5-45B0-8C8F-AE09E3EDA8A5}" dt="2023-03-23T13:20:21.997" v="49" actId="700"/>
          <ac:spMkLst>
            <pc:docMk/>
            <pc:sldMk cId="2537160579" sldId="311"/>
            <ac:spMk id="6" creationId="{8E26DAB5-4B60-C291-41A3-E20076A0E57D}"/>
          </ac:spMkLst>
        </pc:spChg>
        <pc:spChg chg="add mod ord">
          <ac:chgData name="Bandyopadhyay, Rwitam" userId="384ca036-9392-41d8-94fc-a96f43318821" providerId="ADAL" clId="{7E94BBA2-55D5-45B0-8C8F-AE09E3EDA8A5}" dt="2023-03-23T13:21:49.824" v="77" actId="20577"/>
          <ac:spMkLst>
            <pc:docMk/>
            <pc:sldMk cId="2537160579" sldId="311"/>
            <ac:spMk id="7" creationId="{2C081443-55DF-1635-45B2-3F91EEC2845C}"/>
          </ac:spMkLst>
        </pc:spChg>
        <pc:spChg chg="add del mod ord">
          <ac:chgData name="Bandyopadhyay, Rwitam" userId="384ca036-9392-41d8-94fc-a96f43318821" providerId="ADAL" clId="{7E94BBA2-55D5-45B0-8C8F-AE09E3EDA8A5}" dt="2023-03-23T13:22:09.278" v="144" actId="478"/>
          <ac:spMkLst>
            <pc:docMk/>
            <pc:sldMk cId="2537160579" sldId="311"/>
            <ac:spMk id="8" creationId="{07592A2D-BB73-BF72-90C8-E91BCD11CD43}"/>
          </ac:spMkLst>
        </pc:spChg>
        <pc:spChg chg="add mod ord">
          <ac:chgData name="Bandyopadhyay, Rwitam" userId="384ca036-9392-41d8-94fc-a96f43318821" providerId="ADAL" clId="{7E94BBA2-55D5-45B0-8C8F-AE09E3EDA8A5}" dt="2023-03-23T13:43:19.934" v="707" actId="6549"/>
          <ac:spMkLst>
            <pc:docMk/>
            <pc:sldMk cId="2537160579" sldId="311"/>
            <ac:spMk id="9" creationId="{4F70F02A-E6CF-D88A-343A-A12EAA88AB63}"/>
          </ac:spMkLst>
        </pc:spChg>
        <pc:graphicFrameChg chg="add mod modGraphic">
          <ac:chgData name="Bandyopadhyay, Rwitam" userId="384ca036-9392-41d8-94fc-a96f43318821" providerId="ADAL" clId="{7E94BBA2-55D5-45B0-8C8F-AE09E3EDA8A5}" dt="2023-03-23T13:43:34.032" v="708" actId="1076"/>
          <ac:graphicFrameMkLst>
            <pc:docMk/>
            <pc:sldMk cId="2537160579" sldId="311"/>
            <ac:graphicFrameMk id="10" creationId="{5DF14030-D15B-7E28-F166-5F1B5BCE674E}"/>
          </ac:graphicFrameMkLst>
        </pc:graphicFrameChg>
        <pc:picChg chg="add del mod">
          <ac:chgData name="Bandyopadhyay, Rwitam" userId="384ca036-9392-41d8-94fc-a96f43318821" providerId="ADAL" clId="{7E94BBA2-55D5-45B0-8C8F-AE09E3EDA8A5}" dt="2023-03-23T13:30:53.316" v="548" actId="478"/>
          <ac:picMkLst>
            <pc:docMk/>
            <pc:sldMk cId="2537160579" sldId="311"/>
            <ac:picMk id="1026" creationId="{D741D781-CA9F-0435-1139-16D3FBEA0AA1}"/>
          </ac:picMkLst>
        </pc:picChg>
      </pc:sldChg>
      <pc:sldChg chg="delSp modSp new mod modNotesTx">
        <pc:chgData name="Bandyopadhyay, Rwitam" userId="384ca036-9392-41d8-94fc-a96f43318821" providerId="ADAL" clId="{7E94BBA2-55D5-45B0-8C8F-AE09E3EDA8A5}" dt="2023-03-25T21:49:37.015" v="3279" actId="20577"/>
        <pc:sldMkLst>
          <pc:docMk/>
          <pc:sldMk cId="996384281" sldId="312"/>
        </pc:sldMkLst>
        <pc:spChg chg="mod">
          <ac:chgData name="Bandyopadhyay, Rwitam" userId="384ca036-9392-41d8-94fc-a96f43318821" providerId="ADAL" clId="{7E94BBA2-55D5-45B0-8C8F-AE09E3EDA8A5}" dt="2023-03-23T13:43:57.948" v="737" actId="20577"/>
          <ac:spMkLst>
            <pc:docMk/>
            <pc:sldMk cId="996384281" sldId="312"/>
            <ac:spMk id="2" creationId="{B2C74FB5-9201-8B66-9917-1C726A2EBA07}"/>
          </ac:spMkLst>
        </pc:spChg>
        <pc:spChg chg="del">
          <ac:chgData name="Bandyopadhyay, Rwitam" userId="384ca036-9392-41d8-94fc-a96f43318821" providerId="ADAL" clId="{7E94BBA2-55D5-45B0-8C8F-AE09E3EDA8A5}" dt="2023-03-23T13:45:31.495" v="773" actId="478"/>
          <ac:spMkLst>
            <pc:docMk/>
            <pc:sldMk cId="996384281" sldId="312"/>
            <ac:spMk id="3" creationId="{D82D2668-BBFE-AC75-A3A3-0D8519DCF8B4}"/>
          </ac:spMkLst>
        </pc:spChg>
        <pc:spChg chg="mod">
          <ac:chgData name="Bandyopadhyay, Rwitam" userId="384ca036-9392-41d8-94fc-a96f43318821" providerId="ADAL" clId="{7E94BBA2-55D5-45B0-8C8F-AE09E3EDA8A5}" dt="2023-03-25T04:32:46.336" v="1458" actId="6549"/>
          <ac:spMkLst>
            <pc:docMk/>
            <pc:sldMk cId="996384281" sldId="312"/>
            <ac:spMk id="4" creationId="{4FE9F7E5-54E4-06B3-3AA0-D4604F076D46}"/>
          </ac:spMkLst>
        </pc:spChg>
      </pc:sldChg>
      <pc:sldChg chg="addSp delSp modSp new mod ord modAnim modNotesTx">
        <pc:chgData name="Bandyopadhyay, Rwitam" userId="384ca036-9392-41d8-94fc-a96f43318821" providerId="ADAL" clId="{7E94BBA2-55D5-45B0-8C8F-AE09E3EDA8A5}" dt="2023-03-27T18:42:10.905" v="5465" actId="6549"/>
        <pc:sldMkLst>
          <pc:docMk/>
          <pc:sldMk cId="2543518277" sldId="318"/>
        </pc:sldMkLst>
        <pc:spChg chg="mod">
          <ac:chgData name="Bandyopadhyay, Rwitam" userId="384ca036-9392-41d8-94fc-a96f43318821" providerId="ADAL" clId="{7E94BBA2-55D5-45B0-8C8F-AE09E3EDA8A5}" dt="2023-03-24T18:55:04.710" v="890" actId="20577"/>
          <ac:spMkLst>
            <pc:docMk/>
            <pc:sldMk cId="2543518277" sldId="318"/>
            <ac:spMk id="2" creationId="{7D848A43-C3A3-44AB-EA40-8CF826605A89}"/>
          </ac:spMkLst>
        </pc:spChg>
        <pc:spChg chg="mod">
          <ac:chgData name="Bandyopadhyay, Rwitam" userId="384ca036-9392-41d8-94fc-a96f43318821" providerId="ADAL" clId="{7E94BBA2-55D5-45B0-8C8F-AE09E3EDA8A5}" dt="2023-03-24T18:56:56.899" v="923" actId="20577"/>
          <ac:spMkLst>
            <pc:docMk/>
            <pc:sldMk cId="2543518277" sldId="318"/>
            <ac:spMk id="3" creationId="{072D540E-A34D-0418-D843-35EBB8020F06}"/>
          </ac:spMkLst>
        </pc:spChg>
        <pc:spChg chg="del">
          <ac:chgData name="Bandyopadhyay, Rwitam" userId="384ca036-9392-41d8-94fc-a96f43318821" providerId="ADAL" clId="{7E94BBA2-55D5-45B0-8C8F-AE09E3EDA8A5}" dt="2023-03-24T18:55:11.502" v="893" actId="478"/>
          <ac:spMkLst>
            <pc:docMk/>
            <pc:sldMk cId="2543518277" sldId="318"/>
            <ac:spMk id="4" creationId="{C04E285C-EA61-68FE-EB50-FAB022364EB3}"/>
          </ac:spMkLst>
        </pc:spChg>
        <pc:spChg chg="add mod">
          <ac:chgData name="Bandyopadhyay, Rwitam" userId="384ca036-9392-41d8-94fc-a96f43318821" providerId="ADAL" clId="{7E94BBA2-55D5-45B0-8C8F-AE09E3EDA8A5}" dt="2023-03-24T19:01:09.270" v="963" actId="6549"/>
          <ac:spMkLst>
            <pc:docMk/>
            <pc:sldMk cId="2543518277" sldId="318"/>
            <ac:spMk id="9" creationId="{8950D963-11EC-D2A9-998A-50FD147DE52C}"/>
          </ac:spMkLst>
        </pc:spChg>
        <pc:spChg chg="add mod">
          <ac:chgData name="Bandyopadhyay, Rwitam" userId="384ca036-9392-41d8-94fc-a96f43318821" providerId="ADAL" clId="{7E94BBA2-55D5-45B0-8C8F-AE09E3EDA8A5}" dt="2023-03-24T21:29:35.828" v="970" actId="208"/>
          <ac:spMkLst>
            <pc:docMk/>
            <pc:sldMk cId="2543518277" sldId="318"/>
            <ac:spMk id="10" creationId="{EFC95F67-3197-06B2-5D47-FFFFC2BC408D}"/>
          </ac:spMkLst>
        </pc:spChg>
        <pc:spChg chg="add mod">
          <ac:chgData name="Bandyopadhyay, Rwitam" userId="384ca036-9392-41d8-94fc-a96f43318821" providerId="ADAL" clId="{7E94BBA2-55D5-45B0-8C8F-AE09E3EDA8A5}" dt="2023-03-24T21:30:15.059" v="991" actId="1076"/>
          <ac:spMkLst>
            <pc:docMk/>
            <pc:sldMk cId="2543518277" sldId="318"/>
            <ac:spMk id="11" creationId="{07DE6207-3927-015C-AD84-58AC44029CCB}"/>
          </ac:spMkLst>
        </pc:spChg>
        <pc:spChg chg="add mod">
          <ac:chgData name="Bandyopadhyay, Rwitam" userId="384ca036-9392-41d8-94fc-a96f43318821" providerId="ADAL" clId="{7E94BBA2-55D5-45B0-8C8F-AE09E3EDA8A5}" dt="2023-03-24T21:34:53.386" v="1074" actId="14100"/>
          <ac:spMkLst>
            <pc:docMk/>
            <pc:sldMk cId="2543518277" sldId="318"/>
            <ac:spMk id="12" creationId="{5232BC9F-EF52-E6A1-84CE-D1A92F3C4543}"/>
          </ac:spMkLst>
        </pc:spChg>
        <pc:spChg chg="add mod">
          <ac:chgData name="Bandyopadhyay, Rwitam" userId="384ca036-9392-41d8-94fc-a96f43318821" providerId="ADAL" clId="{7E94BBA2-55D5-45B0-8C8F-AE09E3EDA8A5}" dt="2023-03-24T21:35:12.372" v="1085" actId="1076"/>
          <ac:spMkLst>
            <pc:docMk/>
            <pc:sldMk cId="2543518277" sldId="318"/>
            <ac:spMk id="13" creationId="{7CD16D23-E7C2-2B96-C34A-B7081899BFB7}"/>
          </ac:spMkLst>
        </pc:spChg>
        <pc:picChg chg="add mod">
          <ac:chgData name="Bandyopadhyay, Rwitam" userId="384ca036-9392-41d8-94fc-a96f43318821" providerId="ADAL" clId="{7E94BBA2-55D5-45B0-8C8F-AE09E3EDA8A5}" dt="2023-03-24T18:57:04.190" v="925" actId="1076"/>
          <ac:picMkLst>
            <pc:docMk/>
            <pc:sldMk cId="2543518277" sldId="318"/>
            <ac:picMk id="8" creationId="{395DDC98-6C58-191A-9CB7-CF4A850F6183}"/>
          </ac:picMkLst>
        </pc:picChg>
      </pc:sldChg>
      <pc:sldChg chg="addSp delSp modSp new mod modNotesTx">
        <pc:chgData name="Bandyopadhyay, Rwitam" userId="384ca036-9392-41d8-94fc-a96f43318821" providerId="ADAL" clId="{7E94BBA2-55D5-45B0-8C8F-AE09E3EDA8A5}" dt="2023-03-27T18:50:23.071" v="5480" actId="20577"/>
        <pc:sldMkLst>
          <pc:docMk/>
          <pc:sldMk cId="4274619372" sldId="319"/>
        </pc:sldMkLst>
        <pc:spChg chg="mod">
          <ac:chgData name="Bandyopadhyay, Rwitam" userId="384ca036-9392-41d8-94fc-a96f43318821" providerId="ADAL" clId="{7E94BBA2-55D5-45B0-8C8F-AE09E3EDA8A5}" dt="2023-03-25T03:47:29.774" v="1151" actId="20577"/>
          <ac:spMkLst>
            <pc:docMk/>
            <pc:sldMk cId="4274619372" sldId="319"/>
            <ac:spMk id="2" creationId="{3CB5E037-840E-E110-ACC6-F10F282D8AA2}"/>
          </ac:spMkLst>
        </pc:spChg>
        <pc:spChg chg="mod">
          <ac:chgData name="Bandyopadhyay, Rwitam" userId="384ca036-9392-41d8-94fc-a96f43318821" providerId="ADAL" clId="{7E94BBA2-55D5-45B0-8C8F-AE09E3EDA8A5}" dt="2023-03-25T03:49:25.702" v="1219" actId="1076"/>
          <ac:spMkLst>
            <pc:docMk/>
            <pc:sldMk cId="4274619372" sldId="319"/>
            <ac:spMk id="3" creationId="{F336E33D-6BE4-710B-1CA1-FC45526E047A}"/>
          </ac:spMkLst>
        </pc:spChg>
        <pc:spChg chg="del">
          <ac:chgData name="Bandyopadhyay, Rwitam" userId="384ca036-9392-41d8-94fc-a96f43318821" providerId="ADAL" clId="{7E94BBA2-55D5-45B0-8C8F-AE09E3EDA8A5}" dt="2023-03-25T04:12:22.663" v="1220" actId="478"/>
          <ac:spMkLst>
            <pc:docMk/>
            <pc:sldMk cId="4274619372" sldId="319"/>
            <ac:spMk id="4" creationId="{8DD80D09-6CD1-ACA0-EF1D-F7CA52CCED22}"/>
          </ac:spMkLst>
        </pc:spChg>
        <pc:spChg chg="add mod">
          <ac:chgData name="Bandyopadhyay, Rwitam" userId="384ca036-9392-41d8-94fc-a96f43318821" providerId="ADAL" clId="{7E94BBA2-55D5-45B0-8C8F-AE09E3EDA8A5}" dt="2023-03-25T04:14:39.523" v="1245" actId="20577"/>
          <ac:spMkLst>
            <pc:docMk/>
            <pc:sldMk cId="4274619372" sldId="319"/>
            <ac:spMk id="7" creationId="{C8E56354-7203-E6B2-1EF5-DC0873B723E9}"/>
          </ac:spMkLst>
        </pc:spChg>
        <pc:grpChg chg="mod">
          <ac:chgData name="Bandyopadhyay, Rwitam" userId="384ca036-9392-41d8-94fc-a96f43318821" providerId="ADAL" clId="{7E94BBA2-55D5-45B0-8C8F-AE09E3EDA8A5}" dt="2023-03-27T18:50:08.411" v="5469"/>
          <ac:grpSpMkLst>
            <pc:docMk/>
            <pc:sldMk cId="4274619372" sldId="319"/>
            <ac:grpSpMk id="10" creationId="{6200C62E-A028-ADD9-CBE8-DA5B50E29965}"/>
          </ac:grpSpMkLst>
        </pc:grpChg>
        <pc:picChg chg="add mod">
          <ac:chgData name="Bandyopadhyay, Rwitam" userId="384ca036-9392-41d8-94fc-a96f43318821" providerId="ADAL" clId="{7E94BBA2-55D5-45B0-8C8F-AE09E3EDA8A5}" dt="2023-03-25T04:12:31.584" v="1222" actId="1076"/>
          <ac:picMkLst>
            <pc:docMk/>
            <pc:sldMk cId="4274619372" sldId="319"/>
            <ac:picMk id="1026" creationId="{0B2F959D-5676-8143-7F71-274665B2BA3A}"/>
          </ac:picMkLst>
        </pc:picChg>
        <pc:inkChg chg="add mod">
          <ac:chgData name="Bandyopadhyay, Rwitam" userId="384ca036-9392-41d8-94fc-a96f43318821" providerId="ADAL" clId="{7E94BBA2-55D5-45B0-8C8F-AE09E3EDA8A5}" dt="2023-03-27T18:50:08.411" v="5469"/>
          <ac:inkMkLst>
            <pc:docMk/>
            <pc:sldMk cId="4274619372" sldId="319"/>
            <ac:inkMk id="4" creationId="{26420111-EA7C-B155-EA8E-E3F014B96C42}"/>
          </ac:inkMkLst>
        </pc:inkChg>
        <pc:inkChg chg="add mod">
          <ac:chgData name="Bandyopadhyay, Rwitam" userId="384ca036-9392-41d8-94fc-a96f43318821" providerId="ADAL" clId="{7E94BBA2-55D5-45B0-8C8F-AE09E3EDA8A5}" dt="2023-03-27T18:50:08.411" v="5469"/>
          <ac:inkMkLst>
            <pc:docMk/>
            <pc:sldMk cId="4274619372" sldId="319"/>
            <ac:inkMk id="8" creationId="{E408CFDD-ECDB-5E54-1627-5D61C9DA90C4}"/>
          </ac:inkMkLst>
        </pc:inkChg>
        <pc:inkChg chg="add mod">
          <ac:chgData name="Bandyopadhyay, Rwitam" userId="384ca036-9392-41d8-94fc-a96f43318821" providerId="ADAL" clId="{7E94BBA2-55D5-45B0-8C8F-AE09E3EDA8A5}" dt="2023-03-27T18:50:08.411" v="5469"/>
          <ac:inkMkLst>
            <pc:docMk/>
            <pc:sldMk cId="4274619372" sldId="319"/>
            <ac:inkMk id="9" creationId="{8505FAE9-95DF-FB27-79B1-7AB5F64AA74E}"/>
          </ac:inkMkLst>
        </pc:inkChg>
      </pc:sldChg>
      <pc:sldChg chg="addSp delSp modSp add mod modNotesTx">
        <pc:chgData name="Bandyopadhyay, Rwitam" userId="384ca036-9392-41d8-94fc-a96f43318821" providerId="ADAL" clId="{7E94BBA2-55D5-45B0-8C8F-AE09E3EDA8A5}" dt="2023-03-25T15:27:32.874" v="1937" actId="20577"/>
        <pc:sldMkLst>
          <pc:docMk/>
          <pc:sldMk cId="1785024005" sldId="320"/>
        </pc:sldMkLst>
        <pc:spChg chg="mod">
          <ac:chgData name="Bandyopadhyay, Rwitam" userId="384ca036-9392-41d8-94fc-a96f43318821" providerId="ADAL" clId="{7E94BBA2-55D5-45B0-8C8F-AE09E3EDA8A5}" dt="2023-03-25T04:16:50.815" v="1273" actId="20577"/>
          <ac:spMkLst>
            <pc:docMk/>
            <pc:sldMk cId="1785024005" sldId="320"/>
            <ac:spMk id="2" creationId="{3CB5E037-840E-E110-ACC6-F10F282D8AA2}"/>
          </ac:spMkLst>
        </pc:spChg>
        <pc:spChg chg="del">
          <ac:chgData name="Bandyopadhyay, Rwitam" userId="384ca036-9392-41d8-94fc-a96f43318821" providerId="ADAL" clId="{7E94BBA2-55D5-45B0-8C8F-AE09E3EDA8A5}" dt="2023-03-25T04:17:01.903" v="1275" actId="478"/>
          <ac:spMkLst>
            <pc:docMk/>
            <pc:sldMk cId="1785024005" sldId="320"/>
            <ac:spMk id="3" creationId="{F336E33D-6BE4-710B-1CA1-FC45526E047A}"/>
          </ac:spMkLst>
        </pc:spChg>
        <pc:spChg chg="add mod">
          <ac:chgData name="Bandyopadhyay, Rwitam" userId="384ca036-9392-41d8-94fc-a96f43318821" providerId="ADAL" clId="{7E94BBA2-55D5-45B0-8C8F-AE09E3EDA8A5}" dt="2023-03-25T04:17:46.931" v="1287" actId="1076"/>
          <ac:spMkLst>
            <pc:docMk/>
            <pc:sldMk cId="1785024005" sldId="320"/>
            <ac:spMk id="8" creationId="{605C98FB-B795-18B7-3E7B-3E13211CC42C}"/>
          </ac:spMkLst>
        </pc:spChg>
        <pc:picChg chg="del">
          <ac:chgData name="Bandyopadhyay, Rwitam" userId="384ca036-9392-41d8-94fc-a96f43318821" providerId="ADAL" clId="{7E94BBA2-55D5-45B0-8C8F-AE09E3EDA8A5}" dt="2023-03-25T04:16:59.280" v="1274" actId="478"/>
          <ac:picMkLst>
            <pc:docMk/>
            <pc:sldMk cId="1785024005" sldId="320"/>
            <ac:picMk id="1026" creationId="{0B2F959D-5676-8143-7F71-274665B2BA3A}"/>
          </ac:picMkLst>
        </pc:picChg>
        <pc:picChg chg="add mod">
          <ac:chgData name="Bandyopadhyay, Rwitam" userId="384ca036-9392-41d8-94fc-a96f43318821" providerId="ADAL" clId="{7E94BBA2-55D5-45B0-8C8F-AE09E3EDA8A5}" dt="2023-03-25T04:18:28.104" v="1298" actId="1076"/>
          <ac:picMkLst>
            <pc:docMk/>
            <pc:sldMk cId="1785024005" sldId="320"/>
            <ac:picMk id="2050" creationId="{2D930525-6FD1-5DEB-2BCF-E64EAF1DEC87}"/>
          </ac:picMkLst>
        </pc:picChg>
      </pc:sldChg>
      <pc:sldChg chg="addSp delSp modSp add mod modShow modNotesTx">
        <pc:chgData name="Bandyopadhyay, Rwitam" userId="384ca036-9392-41d8-94fc-a96f43318821" providerId="ADAL" clId="{7E94BBA2-55D5-45B0-8C8F-AE09E3EDA8A5}" dt="2023-03-27T19:52:44.167" v="5660" actId="729"/>
        <pc:sldMkLst>
          <pc:docMk/>
          <pc:sldMk cId="787058080" sldId="321"/>
        </pc:sldMkLst>
        <pc:spChg chg="mod">
          <ac:chgData name="Bandyopadhyay, Rwitam" userId="384ca036-9392-41d8-94fc-a96f43318821" providerId="ADAL" clId="{7E94BBA2-55D5-45B0-8C8F-AE09E3EDA8A5}" dt="2023-03-25T04:28:03.065" v="1370" actId="20577"/>
          <ac:spMkLst>
            <pc:docMk/>
            <pc:sldMk cId="787058080" sldId="321"/>
            <ac:spMk id="2" creationId="{3CB5E037-840E-E110-ACC6-F10F282D8AA2}"/>
          </ac:spMkLst>
        </pc:spChg>
        <pc:spChg chg="add mod">
          <ac:chgData name="Bandyopadhyay, Rwitam" userId="384ca036-9392-41d8-94fc-a96f43318821" providerId="ADAL" clId="{7E94BBA2-55D5-45B0-8C8F-AE09E3EDA8A5}" dt="2023-03-25T04:31:39.945" v="1451"/>
          <ac:spMkLst>
            <pc:docMk/>
            <pc:sldMk cId="787058080" sldId="321"/>
            <ac:spMk id="3" creationId="{56B13F7E-6485-3CD3-F394-195394DF7A30}"/>
          </ac:spMkLst>
        </pc:spChg>
        <pc:spChg chg="del">
          <ac:chgData name="Bandyopadhyay, Rwitam" userId="384ca036-9392-41d8-94fc-a96f43318821" providerId="ADAL" clId="{7E94BBA2-55D5-45B0-8C8F-AE09E3EDA8A5}" dt="2023-03-25T04:31:33.795" v="1450" actId="478"/>
          <ac:spMkLst>
            <pc:docMk/>
            <pc:sldMk cId="787058080" sldId="321"/>
            <ac:spMk id="7" creationId="{C8E56354-7203-E6B2-1EF5-DC0873B723E9}"/>
          </ac:spMkLst>
        </pc:spChg>
        <pc:spChg chg="mod">
          <ac:chgData name="Bandyopadhyay, Rwitam" userId="384ca036-9392-41d8-94fc-a96f43318821" providerId="ADAL" clId="{7E94BBA2-55D5-45B0-8C8F-AE09E3EDA8A5}" dt="2023-03-25T04:28:29.066" v="1449" actId="14100"/>
          <ac:spMkLst>
            <pc:docMk/>
            <pc:sldMk cId="787058080" sldId="321"/>
            <ac:spMk id="8" creationId="{605C98FB-B795-18B7-3E7B-3E13211CC42C}"/>
          </ac:spMkLst>
        </pc:spChg>
        <pc:picChg chg="mod">
          <ac:chgData name="Bandyopadhyay, Rwitam" userId="384ca036-9392-41d8-94fc-a96f43318821" providerId="ADAL" clId="{7E94BBA2-55D5-45B0-8C8F-AE09E3EDA8A5}" dt="2023-03-25T04:24:35.860" v="1318" actId="1076"/>
          <ac:picMkLst>
            <pc:docMk/>
            <pc:sldMk cId="787058080" sldId="321"/>
            <ac:picMk id="2050" creationId="{2D930525-6FD1-5DEB-2BCF-E64EAF1DEC87}"/>
          </ac:picMkLst>
        </pc:picChg>
      </pc:sldChg>
      <pc:sldChg chg="addSp delSp modSp add mod modNotesTx">
        <pc:chgData name="Bandyopadhyay, Rwitam" userId="384ca036-9392-41d8-94fc-a96f43318821" providerId="ADAL" clId="{7E94BBA2-55D5-45B0-8C8F-AE09E3EDA8A5}" dt="2023-03-25T19:03:56.762" v="2780" actId="20577"/>
        <pc:sldMkLst>
          <pc:docMk/>
          <pc:sldMk cId="706830127" sldId="322"/>
        </pc:sldMkLst>
        <pc:spChg chg="mod">
          <ac:chgData name="Bandyopadhyay, Rwitam" userId="384ca036-9392-41d8-94fc-a96f43318821" providerId="ADAL" clId="{7E94BBA2-55D5-45B0-8C8F-AE09E3EDA8A5}" dt="2023-03-25T04:32:57.647" v="1460"/>
          <ac:spMkLst>
            <pc:docMk/>
            <pc:sldMk cId="706830127" sldId="322"/>
            <ac:spMk id="2" creationId="{B2C74FB5-9201-8B66-9917-1C726A2EBA07}"/>
          </ac:spMkLst>
        </pc:spChg>
        <pc:spChg chg="add mod">
          <ac:chgData name="Bandyopadhyay, Rwitam" userId="384ca036-9392-41d8-94fc-a96f43318821" providerId="ADAL" clId="{7E94BBA2-55D5-45B0-8C8F-AE09E3EDA8A5}" dt="2023-03-25T18:49:59.634" v="2146"/>
          <ac:spMkLst>
            <pc:docMk/>
            <pc:sldMk cId="706830127" sldId="322"/>
            <ac:spMk id="3" creationId="{FF5362A9-2C02-4B36-3DDE-7EDF983B3092}"/>
          </ac:spMkLst>
        </pc:spChg>
        <pc:spChg chg="del">
          <ac:chgData name="Bandyopadhyay, Rwitam" userId="384ca036-9392-41d8-94fc-a96f43318821" providerId="ADAL" clId="{7E94BBA2-55D5-45B0-8C8F-AE09E3EDA8A5}" dt="2023-03-25T04:33:00.091" v="1461" actId="478"/>
          <ac:spMkLst>
            <pc:docMk/>
            <pc:sldMk cId="706830127" sldId="322"/>
            <ac:spMk id="4" creationId="{4FE9F7E5-54E4-06B3-3AA0-D4604F076D46}"/>
          </ac:spMkLst>
        </pc:spChg>
        <pc:spChg chg="add del mod">
          <ac:chgData name="Bandyopadhyay, Rwitam" userId="384ca036-9392-41d8-94fc-a96f43318821" providerId="ADAL" clId="{7E94BBA2-55D5-45B0-8C8F-AE09E3EDA8A5}" dt="2023-03-25T04:33:01.800" v="1462" actId="478"/>
          <ac:spMkLst>
            <pc:docMk/>
            <pc:sldMk cId="706830127" sldId="322"/>
            <ac:spMk id="7" creationId="{BA0CCEE0-DAEE-2B07-2637-988E20B4C8DC}"/>
          </ac:spMkLst>
        </pc:spChg>
        <pc:spChg chg="add del">
          <ac:chgData name="Bandyopadhyay, Rwitam" userId="384ca036-9392-41d8-94fc-a96f43318821" providerId="ADAL" clId="{7E94BBA2-55D5-45B0-8C8F-AE09E3EDA8A5}" dt="2023-03-25T04:40:20.623" v="1468" actId="22"/>
          <ac:spMkLst>
            <pc:docMk/>
            <pc:sldMk cId="706830127" sldId="322"/>
            <ac:spMk id="10" creationId="{72DA6FEC-557F-7179-AE70-402E714C9BC1}"/>
          </ac:spMkLst>
        </pc:spChg>
        <pc:graphicFrameChg chg="add del">
          <ac:chgData name="Bandyopadhyay, Rwitam" userId="384ca036-9392-41d8-94fc-a96f43318821" providerId="ADAL" clId="{7E94BBA2-55D5-45B0-8C8F-AE09E3EDA8A5}" dt="2023-03-25T04:40:20.961" v="1469" actId="3680"/>
          <ac:graphicFrameMkLst>
            <pc:docMk/>
            <pc:sldMk cId="706830127" sldId="322"/>
            <ac:graphicFrameMk id="8" creationId="{AD3AB4E3-F06C-8EEE-FA14-FC286488EDC2}"/>
          </ac:graphicFrameMkLst>
        </pc:graphicFrameChg>
        <pc:graphicFrameChg chg="add del mod">
          <ac:chgData name="Bandyopadhyay, Rwitam" userId="384ca036-9392-41d8-94fc-a96f43318821" providerId="ADAL" clId="{7E94BBA2-55D5-45B0-8C8F-AE09E3EDA8A5}" dt="2023-03-25T04:40:26.458" v="1471"/>
          <ac:graphicFrameMkLst>
            <pc:docMk/>
            <pc:sldMk cId="706830127" sldId="322"/>
            <ac:graphicFrameMk id="11" creationId="{58A96923-16E3-0502-22BA-D1677DFE6101}"/>
          </ac:graphicFrameMkLst>
        </pc:graphicFrameChg>
        <pc:graphicFrameChg chg="add del mod">
          <ac:chgData name="Bandyopadhyay, Rwitam" userId="384ca036-9392-41d8-94fc-a96f43318821" providerId="ADAL" clId="{7E94BBA2-55D5-45B0-8C8F-AE09E3EDA8A5}" dt="2023-03-25T04:40:40.612" v="1474" actId="478"/>
          <ac:graphicFrameMkLst>
            <pc:docMk/>
            <pc:sldMk cId="706830127" sldId="322"/>
            <ac:graphicFrameMk id="12" creationId="{C8729624-4436-14D9-CA86-30D36ADB8BC6}"/>
          </ac:graphicFrameMkLst>
        </pc:graphicFrameChg>
        <pc:graphicFrameChg chg="add mod modGraphic">
          <ac:chgData name="Bandyopadhyay, Rwitam" userId="384ca036-9392-41d8-94fc-a96f43318821" providerId="ADAL" clId="{7E94BBA2-55D5-45B0-8C8F-AE09E3EDA8A5}" dt="2023-03-25T19:03:56.762" v="2780" actId="20577"/>
          <ac:graphicFrameMkLst>
            <pc:docMk/>
            <pc:sldMk cId="706830127" sldId="322"/>
            <ac:graphicFrameMk id="13" creationId="{DACA5C21-185F-71A9-BA83-B8ADC1A9DCB5}"/>
          </ac:graphicFrameMkLst>
        </pc:graphicFrameChg>
      </pc:sldChg>
      <pc:sldChg chg="addSp delSp modSp add mod modNotesTx">
        <pc:chgData name="Bandyopadhyay, Rwitam" userId="384ca036-9392-41d8-94fc-a96f43318821" providerId="ADAL" clId="{7E94BBA2-55D5-45B0-8C8F-AE09E3EDA8A5}" dt="2023-03-27T19:08:52.382" v="5649" actId="20577"/>
        <pc:sldMkLst>
          <pc:docMk/>
          <pc:sldMk cId="2710455497" sldId="323"/>
        </pc:sldMkLst>
        <pc:spChg chg="mod">
          <ac:chgData name="Bandyopadhyay, Rwitam" userId="384ca036-9392-41d8-94fc-a96f43318821" providerId="ADAL" clId="{7E94BBA2-55D5-45B0-8C8F-AE09E3EDA8A5}" dt="2023-03-25T18:45:38.242" v="2138" actId="20577"/>
          <ac:spMkLst>
            <pc:docMk/>
            <pc:sldMk cId="2710455497" sldId="323"/>
            <ac:spMk id="2" creationId="{B2C74FB5-9201-8B66-9917-1C726A2EBA07}"/>
          </ac:spMkLst>
        </pc:spChg>
        <pc:spChg chg="add mod">
          <ac:chgData name="Bandyopadhyay, Rwitam" userId="384ca036-9392-41d8-94fc-a96f43318821" providerId="ADAL" clId="{7E94BBA2-55D5-45B0-8C8F-AE09E3EDA8A5}" dt="2023-03-25T18:50:00.812" v="2147"/>
          <ac:spMkLst>
            <pc:docMk/>
            <pc:sldMk cId="2710455497" sldId="323"/>
            <ac:spMk id="7" creationId="{28BEB97D-5BE5-0055-7D2E-D710A1D29863}"/>
          </ac:spMkLst>
        </pc:spChg>
        <pc:graphicFrameChg chg="del modGraphic">
          <ac:chgData name="Bandyopadhyay, Rwitam" userId="384ca036-9392-41d8-94fc-a96f43318821" providerId="ADAL" clId="{7E94BBA2-55D5-45B0-8C8F-AE09E3EDA8A5}" dt="2023-03-25T15:41:42.138" v="2083" actId="478"/>
          <ac:graphicFrameMkLst>
            <pc:docMk/>
            <pc:sldMk cId="2710455497" sldId="323"/>
            <ac:graphicFrameMk id="13" creationId="{DACA5C21-185F-71A9-BA83-B8ADC1A9DCB5}"/>
          </ac:graphicFrameMkLst>
        </pc:graphicFrameChg>
        <pc:picChg chg="add mod">
          <ac:chgData name="Bandyopadhyay, Rwitam" userId="384ca036-9392-41d8-94fc-a96f43318821" providerId="ADAL" clId="{7E94BBA2-55D5-45B0-8C8F-AE09E3EDA8A5}" dt="2023-03-25T18:49:47.908" v="2145" actId="1035"/>
          <ac:picMkLst>
            <pc:docMk/>
            <pc:sldMk cId="2710455497" sldId="323"/>
            <ac:picMk id="4" creationId="{69FB96BB-C0E0-51D7-569C-DA2F74DA06C4}"/>
          </ac:picMkLst>
        </pc:picChg>
      </pc:sldChg>
      <pc:sldChg chg="addSp delSp modSp add mod modNotesTx">
        <pc:chgData name="Bandyopadhyay, Rwitam" userId="384ca036-9392-41d8-94fc-a96f43318821" providerId="ADAL" clId="{7E94BBA2-55D5-45B0-8C8F-AE09E3EDA8A5}" dt="2023-03-25T22:00:43.127" v="3464" actId="478"/>
        <pc:sldMkLst>
          <pc:docMk/>
          <pc:sldMk cId="712544124" sldId="324"/>
        </pc:sldMkLst>
        <pc:spChg chg="mod">
          <ac:chgData name="Bandyopadhyay, Rwitam" userId="384ca036-9392-41d8-94fc-a96f43318821" providerId="ADAL" clId="{7E94BBA2-55D5-45B0-8C8F-AE09E3EDA8A5}" dt="2023-03-25T19:04:59.426" v="2815" actId="20577"/>
          <ac:spMkLst>
            <pc:docMk/>
            <pc:sldMk cId="712544124" sldId="324"/>
            <ac:spMk id="2" creationId="{B2C74FB5-9201-8B66-9917-1C726A2EBA07}"/>
          </ac:spMkLst>
        </pc:spChg>
        <pc:spChg chg="add mod">
          <ac:chgData name="Bandyopadhyay, Rwitam" userId="384ca036-9392-41d8-94fc-a96f43318821" providerId="ADAL" clId="{7E94BBA2-55D5-45B0-8C8F-AE09E3EDA8A5}" dt="2023-03-25T21:45:08.268" v="3139" actId="1076"/>
          <ac:spMkLst>
            <pc:docMk/>
            <pc:sldMk cId="712544124" sldId="324"/>
            <ac:spMk id="3" creationId="{999C1A5C-F891-9808-DE89-61B257F8406C}"/>
          </ac:spMkLst>
        </pc:spChg>
        <pc:spChg chg="del">
          <ac:chgData name="Bandyopadhyay, Rwitam" userId="384ca036-9392-41d8-94fc-a96f43318821" providerId="ADAL" clId="{7E94BBA2-55D5-45B0-8C8F-AE09E3EDA8A5}" dt="2023-03-25T22:00:43.127" v="3464" actId="478"/>
          <ac:spMkLst>
            <pc:docMk/>
            <pc:sldMk cId="712544124" sldId="324"/>
            <ac:spMk id="7" creationId="{28BEB97D-5BE5-0055-7D2E-D710A1D29863}"/>
          </ac:spMkLst>
        </pc:spChg>
        <pc:picChg chg="del">
          <ac:chgData name="Bandyopadhyay, Rwitam" userId="384ca036-9392-41d8-94fc-a96f43318821" providerId="ADAL" clId="{7E94BBA2-55D5-45B0-8C8F-AE09E3EDA8A5}" dt="2023-03-25T19:05:01.067" v="2816" actId="478"/>
          <ac:picMkLst>
            <pc:docMk/>
            <pc:sldMk cId="712544124" sldId="324"/>
            <ac:picMk id="4" creationId="{69FB96BB-C0E0-51D7-569C-DA2F74DA06C4}"/>
          </ac:picMkLst>
        </pc:picChg>
      </pc:sldChg>
      <pc:sldChg chg="delSp modSp add mod modNotesTx">
        <pc:chgData name="Bandyopadhyay, Rwitam" userId="384ca036-9392-41d8-94fc-a96f43318821" providerId="ADAL" clId="{7E94BBA2-55D5-45B0-8C8F-AE09E3EDA8A5}" dt="2023-03-25T22:00:40.775" v="3463" actId="478"/>
        <pc:sldMkLst>
          <pc:docMk/>
          <pc:sldMk cId="21016994" sldId="325"/>
        </pc:sldMkLst>
        <pc:spChg chg="mod">
          <ac:chgData name="Bandyopadhyay, Rwitam" userId="384ca036-9392-41d8-94fc-a96f43318821" providerId="ADAL" clId="{7E94BBA2-55D5-45B0-8C8F-AE09E3EDA8A5}" dt="2023-03-25T21:46:27.134" v="3152" actId="20577"/>
          <ac:spMkLst>
            <pc:docMk/>
            <pc:sldMk cId="21016994" sldId="325"/>
            <ac:spMk id="2" creationId="{B2C74FB5-9201-8B66-9917-1C726A2EBA07}"/>
          </ac:spMkLst>
        </pc:spChg>
        <pc:spChg chg="mod">
          <ac:chgData name="Bandyopadhyay, Rwitam" userId="384ca036-9392-41d8-94fc-a96f43318821" providerId="ADAL" clId="{7E94BBA2-55D5-45B0-8C8F-AE09E3EDA8A5}" dt="2023-03-25T21:48:29.494" v="3171"/>
          <ac:spMkLst>
            <pc:docMk/>
            <pc:sldMk cId="21016994" sldId="325"/>
            <ac:spMk id="3" creationId="{999C1A5C-F891-9808-DE89-61B257F8406C}"/>
          </ac:spMkLst>
        </pc:spChg>
        <pc:spChg chg="del">
          <ac:chgData name="Bandyopadhyay, Rwitam" userId="384ca036-9392-41d8-94fc-a96f43318821" providerId="ADAL" clId="{7E94BBA2-55D5-45B0-8C8F-AE09E3EDA8A5}" dt="2023-03-25T22:00:40.775" v="3463" actId="478"/>
          <ac:spMkLst>
            <pc:docMk/>
            <pc:sldMk cId="21016994" sldId="325"/>
            <ac:spMk id="7" creationId="{28BEB97D-5BE5-0055-7D2E-D710A1D29863}"/>
          </ac:spMkLst>
        </pc:spChg>
      </pc:sldChg>
      <pc:sldChg chg="addSp modSp add mod modNotesTx">
        <pc:chgData name="Bandyopadhyay, Rwitam" userId="384ca036-9392-41d8-94fc-a96f43318821" providerId="ADAL" clId="{7E94BBA2-55D5-45B0-8C8F-AE09E3EDA8A5}" dt="2023-03-25T22:12:13.226" v="3495" actId="20577"/>
        <pc:sldMkLst>
          <pc:docMk/>
          <pc:sldMk cId="733108887" sldId="326"/>
        </pc:sldMkLst>
        <pc:spChg chg="mod">
          <ac:chgData name="Bandyopadhyay, Rwitam" userId="384ca036-9392-41d8-94fc-a96f43318821" providerId="ADAL" clId="{7E94BBA2-55D5-45B0-8C8F-AE09E3EDA8A5}" dt="2023-03-25T21:55:47.147" v="3358" actId="20577"/>
          <ac:spMkLst>
            <pc:docMk/>
            <pc:sldMk cId="733108887" sldId="326"/>
            <ac:spMk id="2" creationId="{B2C74FB5-9201-8B66-9917-1C726A2EBA07}"/>
          </ac:spMkLst>
        </pc:spChg>
        <pc:spChg chg="mod">
          <ac:chgData name="Bandyopadhyay, Rwitam" userId="384ca036-9392-41d8-94fc-a96f43318821" providerId="ADAL" clId="{7E94BBA2-55D5-45B0-8C8F-AE09E3EDA8A5}" dt="2023-03-25T22:00:04.807" v="3459" actId="20577"/>
          <ac:spMkLst>
            <pc:docMk/>
            <pc:sldMk cId="733108887" sldId="326"/>
            <ac:spMk id="3" creationId="{999C1A5C-F891-9808-DE89-61B257F8406C}"/>
          </ac:spMkLst>
        </pc:spChg>
        <pc:picChg chg="add mod">
          <ac:chgData name="Bandyopadhyay, Rwitam" userId="384ca036-9392-41d8-94fc-a96f43318821" providerId="ADAL" clId="{7E94BBA2-55D5-45B0-8C8F-AE09E3EDA8A5}" dt="2023-03-25T22:01:03.183" v="3467" actId="1036"/>
          <ac:picMkLst>
            <pc:docMk/>
            <pc:sldMk cId="733108887" sldId="326"/>
            <ac:picMk id="8" creationId="{BCBAD712-FE74-554C-A5F5-4B13016E409F}"/>
          </ac:picMkLst>
        </pc:picChg>
      </pc:sldChg>
      <pc:sldChg chg="modSp add mod ord modNotesTx">
        <pc:chgData name="Bandyopadhyay, Rwitam" userId="384ca036-9392-41d8-94fc-a96f43318821" providerId="ADAL" clId="{7E94BBA2-55D5-45B0-8C8F-AE09E3EDA8A5}" dt="2023-03-25T22:24:28.013" v="3926" actId="20577"/>
        <pc:sldMkLst>
          <pc:docMk/>
          <pc:sldMk cId="3106768405" sldId="327"/>
        </pc:sldMkLst>
        <pc:spChg chg="mod">
          <ac:chgData name="Bandyopadhyay, Rwitam" userId="384ca036-9392-41d8-94fc-a96f43318821" providerId="ADAL" clId="{7E94BBA2-55D5-45B0-8C8F-AE09E3EDA8A5}" dt="2023-03-25T22:15:15.947" v="3516" actId="20577"/>
          <ac:spMkLst>
            <pc:docMk/>
            <pc:sldMk cId="3106768405" sldId="327"/>
            <ac:spMk id="2" creationId="{B2C74FB5-9201-8B66-9917-1C726A2EBA07}"/>
          </ac:spMkLst>
        </pc:spChg>
        <pc:spChg chg="mod">
          <ac:chgData name="Bandyopadhyay, Rwitam" userId="384ca036-9392-41d8-94fc-a96f43318821" providerId="ADAL" clId="{7E94BBA2-55D5-45B0-8C8F-AE09E3EDA8A5}" dt="2023-03-25T22:24:28.013" v="3926" actId="20577"/>
          <ac:spMkLst>
            <pc:docMk/>
            <pc:sldMk cId="3106768405" sldId="327"/>
            <ac:spMk id="3" creationId="{999C1A5C-F891-9808-DE89-61B257F8406C}"/>
          </ac:spMkLst>
        </pc:spChg>
      </pc:sldChg>
      <pc:sldChg chg="addSp delSp modSp add mod modNotesTx">
        <pc:chgData name="Bandyopadhyay, Rwitam" userId="384ca036-9392-41d8-94fc-a96f43318821" providerId="ADAL" clId="{7E94BBA2-55D5-45B0-8C8F-AE09E3EDA8A5}" dt="2023-03-27T17:42:33.701" v="5056" actId="20577"/>
        <pc:sldMkLst>
          <pc:docMk/>
          <pc:sldMk cId="2559387440" sldId="328"/>
        </pc:sldMkLst>
        <pc:spChg chg="mod">
          <ac:chgData name="Bandyopadhyay, Rwitam" userId="384ca036-9392-41d8-94fc-a96f43318821" providerId="ADAL" clId="{7E94BBA2-55D5-45B0-8C8F-AE09E3EDA8A5}" dt="2023-03-25T22:28:58.881" v="3951" actId="20577"/>
          <ac:spMkLst>
            <pc:docMk/>
            <pc:sldMk cId="2559387440" sldId="328"/>
            <ac:spMk id="2" creationId="{B2C74FB5-9201-8B66-9917-1C726A2EBA07}"/>
          </ac:spMkLst>
        </pc:spChg>
        <pc:spChg chg="add mod">
          <ac:chgData name="Bandyopadhyay, Rwitam" userId="384ca036-9392-41d8-94fc-a96f43318821" providerId="ADAL" clId="{7E94BBA2-55D5-45B0-8C8F-AE09E3EDA8A5}" dt="2023-03-26T00:12:28.027" v="4018"/>
          <ac:spMkLst>
            <pc:docMk/>
            <pc:sldMk cId="2559387440" sldId="328"/>
            <ac:spMk id="3" creationId="{64701C8C-F759-736A-519A-6EF766D4105E}"/>
          </ac:spMkLst>
        </pc:spChg>
        <pc:spChg chg="del">
          <ac:chgData name="Bandyopadhyay, Rwitam" userId="384ca036-9392-41d8-94fc-a96f43318821" providerId="ADAL" clId="{7E94BBA2-55D5-45B0-8C8F-AE09E3EDA8A5}" dt="2023-03-25T22:29:01.847" v="3952" actId="478"/>
          <ac:spMkLst>
            <pc:docMk/>
            <pc:sldMk cId="2559387440" sldId="328"/>
            <ac:spMk id="3" creationId="{999C1A5C-F891-9808-DE89-61B257F8406C}"/>
          </ac:spMkLst>
        </pc:spChg>
        <pc:spChg chg="add mod">
          <ac:chgData name="Bandyopadhyay, Rwitam" userId="384ca036-9392-41d8-94fc-a96f43318821" providerId="ADAL" clId="{7E94BBA2-55D5-45B0-8C8F-AE09E3EDA8A5}" dt="2023-03-27T17:42:33.701" v="5056" actId="20577"/>
          <ac:spMkLst>
            <pc:docMk/>
            <pc:sldMk cId="2559387440" sldId="328"/>
            <ac:spMk id="4" creationId="{A085BA07-78E8-4717-95DB-69B476DE8F0B}"/>
          </ac:spMkLst>
        </pc:spChg>
        <pc:picChg chg="add mod modCrop">
          <ac:chgData name="Bandyopadhyay, Rwitam" userId="384ca036-9392-41d8-94fc-a96f43318821" providerId="ADAL" clId="{7E94BBA2-55D5-45B0-8C8F-AE09E3EDA8A5}" dt="2023-03-27T17:38:57.280" v="4959" actId="1076"/>
          <ac:picMkLst>
            <pc:docMk/>
            <pc:sldMk cId="2559387440" sldId="328"/>
            <ac:picMk id="8" creationId="{E88FAA56-57C1-BFE5-5F87-07A25869A2E9}"/>
          </ac:picMkLst>
        </pc:picChg>
        <pc:picChg chg="add del mod">
          <ac:chgData name="Bandyopadhyay, Rwitam" userId="384ca036-9392-41d8-94fc-a96f43318821" providerId="ADAL" clId="{7E94BBA2-55D5-45B0-8C8F-AE09E3EDA8A5}" dt="2023-03-27T17:31:45.851" v="4768" actId="478"/>
          <ac:picMkLst>
            <pc:docMk/>
            <pc:sldMk cId="2559387440" sldId="328"/>
            <ac:picMk id="10" creationId="{12195D5A-C94E-D08F-1DF7-88FDC211F827}"/>
          </ac:picMkLst>
        </pc:picChg>
        <pc:picChg chg="add mod modCrop">
          <ac:chgData name="Bandyopadhyay, Rwitam" userId="384ca036-9392-41d8-94fc-a96f43318821" providerId="ADAL" clId="{7E94BBA2-55D5-45B0-8C8F-AE09E3EDA8A5}" dt="2023-03-27T17:38:46.610" v="4958" actId="1076"/>
          <ac:picMkLst>
            <pc:docMk/>
            <pc:sldMk cId="2559387440" sldId="328"/>
            <ac:picMk id="12" creationId="{8F8A9CF8-C72F-744F-FBB8-BB06F91AE12A}"/>
          </ac:picMkLst>
        </pc:picChg>
        <pc:picChg chg="add mod modCrop">
          <ac:chgData name="Bandyopadhyay, Rwitam" userId="384ca036-9392-41d8-94fc-a96f43318821" providerId="ADAL" clId="{7E94BBA2-55D5-45B0-8C8F-AE09E3EDA8A5}" dt="2023-03-27T17:39:04.387" v="4960" actId="1076"/>
          <ac:picMkLst>
            <pc:docMk/>
            <pc:sldMk cId="2559387440" sldId="328"/>
            <ac:picMk id="14" creationId="{575732B4-1331-B801-72DC-4A4AE63E0589}"/>
          </ac:picMkLst>
        </pc:picChg>
      </pc:sldChg>
      <pc:sldChg chg="addSp delSp modSp add mod modNotesTx">
        <pc:chgData name="Bandyopadhyay, Rwitam" userId="384ca036-9392-41d8-94fc-a96f43318821" providerId="ADAL" clId="{7E94BBA2-55D5-45B0-8C8F-AE09E3EDA8A5}" dt="2023-03-27T18:27:20.115" v="5193" actId="20577"/>
        <pc:sldMkLst>
          <pc:docMk/>
          <pc:sldMk cId="3536519065" sldId="329"/>
        </pc:sldMkLst>
        <pc:spChg chg="mod">
          <ac:chgData name="Bandyopadhyay, Rwitam" userId="384ca036-9392-41d8-94fc-a96f43318821" providerId="ADAL" clId="{7E94BBA2-55D5-45B0-8C8F-AE09E3EDA8A5}" dt="2023-03-27T17:42:51.585" v="5057"/>
          <ac:spMkLst>
            <pc:docMk/>
            <pc:sldMk cId="3536519065" sldId="329"/>
            <ac:spMk id="4" creationId="{A085BA07-78E8-4717-95DB-69B476DE8F0B}"/>
          </ac:spMkLst>
        </pc:spChg>
        <pc:picChg chg="del">
          <ac:chgData name="Bandyopadhyay, Rwitam" userId="384ca036-9392-41d8-94fc-a96f43318821" providerId="ADAL" clId="{7E94BBA2-55D5-45B0-8C8F-AE09E3EDA8A5}" dt="2023-03-26T00:14:21.953" v="4025" actId="478"/>
          <ac:picMkLst>
            <pc:docMk/>
            <pc:sldMk cId="3536519065" sldId="329"/>
            <ac:picMk id="8" creationId="{E88FAA56-57C1-BFE5-5F87-07A25869A2E9}"/>
          </ac:picMkLst>
        </pc:picChg>
        <pc:picChg chg="add mod modCrop">
          <ac:chgData name="Bandyopadhyay, Rwitam" userId="384ca036-9392-41d8-94fc-a96f43318821" providerId="ADAL" clId="{7E94BBA2-55D5-45B0-8C8F-AE09E3EDA8A5}" dt="2023-03-27T17:47:06.134" v="5094" actId="14100"/>
          <ac:picMkLst>
            <pc:docMk/>
            <pc:sldMk cId="3536519065" sldId="329"/>
            <ac:picMk id="9" creationId="{9D4D7EE1-940D-20F0-896F-E7BFC81E94B1}"/>
          </ac:picMkLst>
        </pc:picChg>
        <pc:picChg chg="del">
          <ac:chgData name="Bandyopadhyay, Rwitam" userId="384ca036-9392-41d8-94fc-a96f43318821" providerId="ADAL" clId="{7E94BBA2-55D5-45B0-8C8F-AE09E3EDA8A5}" dt="2023-03-26T00:14:21.552" v="4024" actId="478"/>
          <ac:picMkLst>
            <pc:docMk/>
            <pc:sldMk cId="3536519065" sldId="329"/>
            <ac:picMk id="10" creationId="{12195D5A-C94E-D08F-1DF7-88FDC211F827}"/>
          </ac:picMkLst>
        </pc:picChg>
        <pc:picChg chg="del">
          <ac:chgData name="Bandyopadhyay, Rwitam" userId="384ca036-9392-41d8-94fc-a96f43318821" providerId="ADAL" clId="{7E94BBA2-55D5-45B0-8C8F-AE09E3EDA8A5}" dt="2023-03-26T00:14:22.400" v="4026" actId="478"/>
          <ac:picMkLst>
            <pc:docMk/>
            <pc:sldMk cId="3536519065" sldId="329"/>
            <ac:picMk id="12" creationId="{8F8A9CF8-C72F-744F-FBB8-BB06F91AE12A}"/>
          </ac:picMkLst>
        </pc:picChg>
        <pc:picChg chg="add mod modCrop">
          <ac:chgData name="Bandyopadhyay, Rwitam" userId="384ca036-9392-41d8-94fc-a96f43318821" providerId="ADAL" clId="{7E94BBA2-55D5-45B0-8C8F-AE09E3EDA8A5}" dt="2023-03-27T17:47:45.045" v="5105" actId="1076"/>
          <ac:picMkLst>
            <pc:docMk/>
            <pc:sldMk cId="3536519065" sldId="329"/>
            <ac:picMk id="13" creationId="{D5E195AD-0719-69DB-FBDA-409C7B3BD7BA}"/>
          </ac:picMkLst>
        </pc:picChg>
        <pc:picChg chg="del">
          <ac:chgData name="Bandyopadhyay, Rwitam" userId="384ca036-9392-41d8-94fc-a96f43318821" providerId="ADAL" clId="{7E94BBA2-55D5-45B0-8C8F-AE09E3EDA8A5}" dt="2023-03-26T00:14:22.842" v="4027" actId="478"/>
          <ac:picMkLst>
            <pc:docMk/>
            <pc:sldMk cId="3536519065" sldId="329"/>
            <ac:picMk id="14" creationId="{575732B4-1331-B801-72DC-4A4AE63E0589}"/>
          </ac:picMkLst>
        </pc:picChg>
      </pc:sldChg>
      <pc:sldChg chg="addSp delSp modSp new mod modClrScheme chgLayout">
        <pc:chgData name="Bandyopadhyay, Rwitam" userId="384ca036-9392-41d8-94fc-a96f43318821" providerId="ADAL" clId="{7E94BBA2-55D5-45B0-8C8F-AE09E3EDA8A5}" dt="2023-03-27T19:50:17.672" v="5659" actId="20577"/>
        <pc:sldMkLst>
          <pc:docMk/>
          <pc:sldMk cId="3093276825" sldId="338"/>
        </pc:sldMkLst>
        <pc:spChg chg="add del mod ord">
          <ac:chgData name="Bandyopadhyay, Rwitam" userId="384ca036-9392-41d8-94fc-a96f43318821" providerId="ADAL" clId="{7E94BBA2-55D5-45B0-8C8F-AE09E3EDA8A5}" dt="2023-03-27T18:28:35.194" v="5199" actId="700"/>
          <ac:spMkLst>
            <pc:docMk/>
            <pc:sldMk cId="3093276825" sldId="338"/>
            <ac:spMk id="2" creationId="{83674A33-215B-9A4D-9A0E-B2650B2D79A0}"/>
          </ac:spMkLst>
        </pc:spChg>
        <pc:spChg chg="add del">
          <ac:chgData name="Bandyopadhyay, Rwitam" userId="384ca036-9392-41d8-94fc-a96f43318821" providerId="ADAL" clId="{7E94BBA2-55D5-45B0-8C8F-AE09E3EDA8A5}" dt="2023-03-27T18:28:35.194" v="5199" actId="700"/>
          <ac:spMkLst>
            <pc:docMk/>
            <pc:sldMk cId="3093276825" sldId="338"/>
            <ac:spMk id="3" creationId="{93677B5F-43A3-203F-3073-E627D192A6D5}"/>
          </ac:spMkLst>
        </pc:spChg>
        <pc:spChg chg="add del mod ord">
          <ac:chgData name="Bandyopadhyay, Rwitam" userId="384ca036-9392-41d8-94fc-a96f43318821" providerId="ADAL" clId="{7E94BBA2-55D5-45B0-8C8F-AE09E3EDA8A5}" dt="2023-03-27T18:28:35.194" v="5199" actId="700"/>
          <ac:spMkLst>
            <pc:docMk/>
            <pc:sldMk cId="3093276825" sldId="338"/>
            <ac:spMk id="4" creationId="{027E6E01-3309-949E-CF71-D77C91852F60}"/>
          </ac:spMkLst>
        </pc:spChg>
        <pc:spChg chg="mod ord">
          <ac:chgData name="Bandyopadhyay, Rwitam" userId="384ca036-9392-41d8-94fc-a96f43318821" providerId="ADAL" clId="{7E94BBA2-55D5-45B0-8C8F-AE09E3EDA8A5}" dt="2023-03-27T18:28:35.194" v="5199" actId="700"/>
          <ac:spMkLst>
            <pc:docMk/>
            <pc:sldMk cId="3093276825" sldId="338"/>
            <ac:spMk id="5" creationId="{2BDF5C24-1FC9-E308-A418-170A10C4831F}"/>
          </ac:spMkLst>
        </pc:spChg>
        <pc:spChg chg="mod ord">
          <ac:chgData name="Bandyopadhyay, Rwitam" userId="384ca036-9392-41d8-94fc-a96f43318821" providerId="ADAL" clId="{7E94BBA2-55D5-45B0-8C8F-AE09E3EDA8A5}" dt="2023-03-27T18:28:35.194" v="5199" actId="700"/>
          <ac:spMkLst>
            <pc:docMk/>
            <pc:sldMk cId="3093276825" sldId="338"/>
            <ac:spMk id="6" creationId="{62CC6595-0462-57EA-D76E-ECEB06E81DC9}"/>
          </ac:spMkLst>
        </pc:spChg>
        <pc:spChg chg="add del mod ord">
          <ac:chgData name="Bandyopadhyay, Rwitam" userId="384ca036-9392-41d8-94fc-a96f43318821" providerId="ADAL" clId="{7E94BBA2-55D5-45B0-8C8F-AE09E3EDA8A5}" dt="2023-03-27T18:28:18.177" v="5198" actId="700"/>
          <ac:spMkLst>
            <pc:docMk/>
            <pc:sldMk cId="3093276825" sldId="338"/>
            <ac:spMk id="7" creationId="{22312274-66AA-42A7-5DF9-A73AC8E9DA02}"/>
          </ac:spMkLst>
        </pc:spChg>
        <pc:spChg chg="add del mod ord">
          <ac:chgData name="Bandyopadhyay, Rwitam" userId="384ca036-9392-41d8-94fc-a96f43318821" providerId="ADAL" clId="{7E94BBA2-55D5-45B0-8C8F-AE09E3EDA8A5}" dt="2023-03-27T18:28:18.177" v="5198" actId="700"/>
          <ac:spMkLst>
            <pc:docMk/>
            <pc:sldMk cId="3093276825" sldId="338"/>
            <ac:spMk id="8" creationId="{2F59CB63-E343-C08F-246B-EC6DF6E2D511}"/>
          </ac:spMkLst>
        </pc:spChg>
        <pc:spChg chg="add mod ord">
          <ac:chgData name="Bandyopadhyay, Rwitam" userId="384ca036-9392-41d8-94fc-a96f43318821" providerId="ADAL" clId="{7E94BBA2-55D5-45B0-8C8F-AE09E3EDA8A5}" dt="2023-03-27T19:50:17.672" v="5659" actId="20577"/>
          <ac:spMkLst>
            <pc:docMk/>
            <pc:sldMk cId="3093276825" sldId="338"/>
            <ac:spMk id="9" creationId="{FBE8D27D-78E9-5894-4243-E8539BDDBD59}"/>
          </ac:spMkLst>
        </pc:spChg>
        <pc:spChg chg="add del mod ord">
          <ac:chgData name="Bandyopadhyay, Rwitam" userId="384ca036-9392-41d8-94fc-a96f43318821" providerId="ADAL" clId="{7E94BBA2-55D5-45B0-8C8F-AE09E3EDA8A5}" dt="2023-03-27T18:28:39.633" v="5200" actId="478"/>
          <ac:spMkLst>
            <pc:docMk/>
            <pc:sldMk cId="3093276825" sldId="338"/>
            <ac:spMk id="10" creationId="{AD2AF858-F186-6904-D5AE-98877F147F2C}"/>
          </ac:spMkLst>
        </pc:spChg>
      </pc:sldChg>
      <pc:sldChg chg="addSp delSp modSp new mod modNotesTx">
        <pc:chgData name="Bandyopadhyay, Rwitam" userId="384ca036-9392-41d8-94fc-a96f43318821" providerId="ADAL" clId="{7E94BBA2-55D5-45B0-8C8F-AE09E3EDA8A5}" dt="2023-03-27T19:05:06.840" v="5581" actId="1076"/>
        <pc:sldMkLst>
          <pc:docMk/>
          <pc:sldMk cId="1653878040" sldId="339"/>
        </pc:sldMkLst>
        <pc:spChg chg="mod">
          <ac:chgData name="Bandyopadhyay, Rwitam" userId="384ca036-9392-41d8-94fc-a96f43318821" providerId="ADAL" clId="{7E94BBA2-55D5-45B0-8C8F-AE09E3EDA8A5}" dt="2023-03-27T19:00:38.141" v="5494" actId="20577"/>
          <ac:spMkLst>
            <pc:docMk/>
            <pc:sldMk cId="1653878040" sldId="339"/>
            <ac:spMk id="2" creationId="{AD4EBA56-C271-2179-CF08-194362450F88}"/>
          </ac:spMkLst>
        </pc:spChg>
        <pc:spChg chg="del">
          <ac:chgData name="Bandyopadhyay, Rwitam" userId="384ca036-9392-41d8-94fc-a96f43318821" providerId="ADAL" clId="{7E94BBA2-55D5-45B0-8C8F-AE09E3EDA8A5}" dt="2023-03-27T19:00:40.325" v="5495" actId="478"/>
          <ac:spMkLst>
            <pc:docMk/>
            <pc:sldMk cId="1653878040" sldId="339"/>
            <ac:spMk id="3" creationId="{050EAB49-D377-C8AB-84C1-A8075384B40D}"/>
          </ac:spMkLst>
        </pc:spChg>
        <pc:spChg chg="del">
          <ac:chgData name="Bandyopadhyay, Rwitam" userId="384ca036-9392-41d8-94fc-a96f43318821" providerId="ADAL" clId="{7E94BBA2-55D5-45B0-8C8F-AE09E3EDA8A5}" dt="2023-03-27T19:00:41.381" v="5496" actId="478"/>
          <ac:spMkLst>
            <pc:docMk/>
            <pc:sldMk cId="1653878040" sldId="339"/>
            <ac:spMk id="4" creationId="{83AD98E4-4D59-4676-0F7F-60AE74513EFD}"/>
          </ac:spMkLst>
        </pc:spChg>
        <pc:spChg chg="add mod">
          <ac:chgData name="Bandyopadhyay, Rwitam" userId="384ca036-9392-41d8-94fc-a96f43318821" providerId="ADAL" clId="{7E94BBA2-55D5-45B0-8C8F-AE09E3EDA8A5}" dt="2023-03-27T19:03:59.711" v="5573" actId="20577"/>
          <ac:spMkLst>
            <pc:docMk/>
            <pc:sldMk cId="1653878040" sldId="339"/>
            <ac:spMk id="7" creationId="{D782BBC9-E9C2-575D-2C33-B3C4E3A7A022}"/>
          </ac:spMkLst>
        </pc:spChg>
        <pc:spChg chg="add mod">
          <ac:chgData name="Bandyopadhyay, Rwitam" userId="384ca036-9392-41d8-94fc-a96f43318821" providerId="ADAL" clId="{7E94BBA2-55D5-45B0-8C8F-AE09E3EDA8A5}" dt="2023-03-27T19:04:46.121" v="5578" actId="1076"/>
          <ac:spMkLst>
            <pc:docMk/>
            <pc:sldMk cId="1653878040" sldId="339"/>
            <ac:spMk id="8" creationId="{4BCBCA40-2CF7-BC6E-3BD9-10FD57E1DA6B}"/>
          </ac:spMkLst>
        </pc:spChg>
        <pc:spChg chg="add mod">
          <ac:chgData name="Bandyopadhyay, Rwitam" userId="384ca036-9392-41d8-94fc-a96f43318821" providerId="ADAL" clId="{7E94BBA2-55D5-45B0-8C8F-AE09E3EDA8A5}" dt="2023-03-27T19:05:01.658" v="5580" actId="1076"/>
          <ac:spMkLst>
            <pc:docMk/>
            <pc:sldMk cId="1653878040" sldId="339"/>
            <ac:spMk id="9" creationId="{417D61A6-32BD-86DF-4840-EB8BC2669314}"/>
          </ac:spMkLst>
        </pc:spChg>
        <pc:picChg chg="add mod">
          <ac:chgData name="Bandyopadhyay, Rwitam" userId="384ca036-9392-41d8-94fc-a96f43318821" providerId="ADAL" clId="{7E94BBA2-55D5-45B0-8C8F-AE09E3EDA8A5}" dt="2023-03-27T19:04:27.190" v="5574" actId="1076"/>
          <ac:picMkLst>
            <pc:docMk/>
            <pc:sldMk cId="1653878040" sldId="339"/>
            <ac:picMk id="1026" creationId="{F73E3BD2-A466-17DA-607D-CE95E61816C9}"/>
          </ac:picMkLst>
        </pc:picChg>
        <pc:picChg chg="add mod">
          <ac:chgData name="Bandyopadhyay, Rwitam" userId="384ca036-9392-41d8-94fc-a96f43318821" providerId="ADAL" clId="{7E94BBA2-55D5-45B0-8C8F-AE09E3EDA8A5}" dt="2023-03-27T19:05:06.840" v="5581" actId="1076"/>
          <ac:picMkLst>
            <pc:docMk/>
            <pc:sldMk cId="1653878040" sldId="339"/>
            <ac:picMk id="1028" creationId="{40B12039-AD36-0391-3C4B-592B0B251C38}"/>
          </ac:picMkLst>
        </pc:picChg>
      </pc:sldChg>
      <pc:sldChg chg="modSp add mod ord">
        <pc:chgData name="Bandyopadhyay, Rwitam" userId="384ca036-9392-41d8-94fc-a96f43318821" providerId="ADAL" clId="{7E94BBA2-55D5-45B0-8C8F-AE09E3EDA8A5}" dt="2023-03-31T20:45:00.507" v="5944" actId="2711"/>
        <pc:sldMkLst>
          <pc:docMk/>
          <pc:sldMk cId="3531744285" sldId="340"/>
        </pc:sldMkLst>
        <pc:spChg chg="mod">
          <ac:chgData name="Bandyopadhyay, Rwitam" userId="384ca036-9392-41d8-94fc-a96f43318821" providerId="ADAL" clId="{7E94BBA2-55D5-45B0-8C8F-AE09E3EDA8A5}" dt="2023-03-31T20:45:00.507" v="5944" actId="2711"/>
          <ac:spMkLst>
            <pc:docMk/>
            <pc:sldMk cId="3531744285" sldId="340"/>
            <ac:spMk id="11" creationId="{D965657A-E508-F07C-B098-26F0BFF4DAE0}"/>
          </ac:spMkLst>
        </pc:spChg>
      </pc:sldChg>
    </pc:docChg>
  </pc:docChgLst>
  <pc:docChgLst>
    <pc:chgData name="Guest User" userId="S::urn:spo:anon#d9666b581d829e4d923745c8fbafca46b6269a92021af15ef73fcbecc436dab3::" providerId="AD" clId="Web-{4E3539C5-16D5-760A-493F-C8B5160F2943}"/>
    <pc:docChg chg="modSld">
      <pc:chgData name="Guest User" userId="S::urn:spo:anon#d9666b581d829e4d923745c8fbafca46b6269a92021af15ef73fcbecc436dab3::" providerId="AD" clId="Web-{4E3539C5-16D5-760A-493F-C8B5160F2943}" dt="2023-02-19T21:43:10.781" v="74" actId="20577"/>
      <pc:docMkLst>
        <pc:docMk/>
      </pc:docMkLst>
      <pc:sldChg chg="addSp addAnim delAnim modAnim">
        <pc:chgData name="Guest User" userId="S::urn:spo:anon#d9666b581d829e4d923745c8fbafca46b6269a92021af15ef73fcbecc436dab3::" providerId="AD" clId="Web-{4E3539C5-16D5-760A-493F-C8B5160F2943}" dt="2023-02-19T21:38:49.727" v="40"/>
        <pc:sldMkLst>
          <pc:docMk/>
          <pc:sldMk cId="922905087" sldId="263"/>
        </pc:sldMkLst>
        <pc:grpChg chg="add">
          <ac:chgData name="Guest User" userId="S::urn:spo:anon#d9666b581d829e4d923745c8fbafca46b6269a92021af15ef73fcbecc436dab3::" providerId="AD" clId="Web-{4E3539C5-16D5-760A-493F-C8B5160F2943}" dt="2023-02-19T21:38:13.320" v="28"/>
          <ac:grpSpMkLst>
            <pc:docMk/>
            <pc:sldMk cId="922905087" sldId="263"/>
            <ac:grpSpMk id="9" creationId="{B54DCE02-E8D6-1430-DA9E-C6A4E9148D21}"/>
          </ac:grpSpMkLst>
        </pc:grpChg>
        <pc:grpChg chg="add">
          <ac:chgData name="Guest User" userId="S::urn:spo:anon#d9666b581d829e4d923745c8fbafca46b6269a92021af15ef73fcbecc436dab3::" providerId="AD" clId="Web-{4E3539C5-16D5-760A-493F-C8B5160F2943}" dt="2023-02-19T21:38:25.571" v="29"/>
          <ac:grpSpMkLst>
            <pc:docMk/>
            <pc:sldMk cId="922905087" sldId="263"/>
            <ac:grpSpMk id="11" creationId="{43A7ED0E-949E-1F6B-C348-865C6FEA7500}"/>
          </ac:grpSpMkLst>
        </pc:grpChg>
        <pc:grpChg chg="add">
          <ac:chgData name="Guest User" userId="S::urn:spo:anon#d9666b581d829e4d923745c8fbafca46b6269a92021af15ef73fcbecc436dab3::" providerId="AD" clId="Web-{4E3539C5-16D5-760A-493F-C8B5160F2943}" dt="2023-02-19T21:38:47.977" v="38"/>
          <ac:grpSpMkLst>
            <pc:docMk/>
            <pc:sldMk cId="922905087" sldId="263"/>
            <ac:grpSpMk id="13" creationId="{9E12DF17-EE0C-3B9E-1435-93823EDC8629}"/>
          </ac:grpSpMkLst>
        </pc:grpChg>
      </pc:sldChg>
      <pc:sldChg chg="modSp">
        <pc:chgData name="Guest User" userId="S::urn:spo:anon#d9666b581d829e4d923745c8fbafca46b6269a92021af15ef73fcbecc436dab3::" providerId="AD" clId="Web-{4E3539C5-16D5-760A-493F-C8B5160F2943}" dt="2023-02-19T21:43:10.781" v="74" actId="20577"/>
        <pc:sldMkLst>
          <pc:docMk/>
          <pc:sldMk cId="1885007205" sldId="284"/>
        </pc:sldMkLst>
        <pc:spChg chg="mod">
          <ac:chgData name="Guest User" userId="S::urn:spo:anon#d9666b581d829e4d923745c8fbafca46b6269a92021af15ef73fcbecc436dab3::" providerId="AD" clId="Web-{4E3539C5-16D5-760A-493F-C8B5160F2943}" dt="2023-02-19T21:43:10.781" v="74" actId="20577"/>
          <ac:spMkLst>
            <pc:docMk/>
            <pc:sldMk cId="1885007205" sldId="284"/>
            <ac:spMk id="3" creationId="{1AD992F9-30A9-E64B-A6C3-8EE29DCD6203}"/>
          </ac:spMkLst>
        </pc:spChg>
      </pc:sldChg>
      <pc:sldChg chg="modSp">
        <pc:chgData name="Guest User" userId="S::urn:spo:anon#d9666b581d829e4d923745c8fbafca46b6269a92021af15ef73fcbecc436dab3::" providerId="AD" clId="Web-{4E3539C5-16D5-760A-493F-C8B5160F2943}" dt="2023-02-19T21:40:50.981" v="66" actId="1076"/>
        <pc:sldMkLst>
          <pc:docMk/>
          <pc:sldMk cId="4099740748" sldId="298"/>
        </pc:sldMkLst>
        <pc:spChg chg="mod">
          <ac:chgData name="Guest User" userId="S::urn:spo:anon#d9666b581d829e4d923745c8fbafca46b6269a92021af15ef73fcbecc436dab3::" providerId="AD" clId="Web-{4E3539C5-16D5-760A-493F-C8B5160F2943}" dt="2023-02-19T21:40:35.433" v="62" actId="1076"/>
          <ac:spMkLst>
            <pc:docMk/>
            <pc:sldMk cId="4099740748" sldId="298"/>
            <ac:spMk id="3" creationId="{1AD992F9-30A9-E64B-A6C3-8EE29DCD6203}"/>
          </ac:spMkLst>
        </pc:spChg>
        <pc:spChg chg="mod">
          <ac:chgData name="Guest User" userId="S::urn:spo:anon#d9666b581d829e4d923745c8fbafca46b6269a92021af15ef73fcbecc436dab3::" providerId="AD" clId="Web-{4E3539C5-16D5-760A-493F-C8B5160F2943}" dt="2023-02-19T21:40:50.981" v="66" actId="1076"/>
          <ac:spMkLst>
            <pc:docMk/>
            <pc:sldMk cId="4099740748" sldId="298"/>
            <ac:spMk id="4" creationId="{D088CA72-1360-7448-905E-7ABEEE54361F}"/>
          </ac:spMkLst>
        </pc:spChg>
      </pc:sldChg>
    </pc:docChg>
  </pc:docChgLst>
  <pc:docChgLst>
    <pc:chgData name="Pandey, Shubham" userId="S::pandey71@purdue.edu::910ecc56-24bf-4013-bc6b-b9d993b73f86" providerId="AD" clId="Web-{951CFDAA-2274-1660-3A31-682837DBBCBA}"/>
    <pc:docChg chg="modSld">
      <pc:chgData name="Pandey, Shubham" userId="S::pandey71@purdue.edu::910ecc56-24bf-4013-bc6b-b9d993b73f86" providerId="AD" clId="Web-{951CFDAA-2274-1660-3A31-682837DBBCBA}" dt="2023-04-24T17:32:40.667" v="1702"/>
      <pc:docMkLst>
        <pc:docMk/>
      </pc:docMkLst>
      <pc:sldChg chg="modNotes">
        <pc:chgData name="Pandey, Shubham" userId="S::pandey71@purdue.edu::910ecc56-24bf-4013-bc6b-b9d993b73f86" providerId="AD" clId="Web-{951CFDAA-2274-1660-3A31-682837DBBCBA}" dt="2023-04-24T16:21:10.903" v="306"/>
        <pc:sldMkLst>
          <pc:docMk/>
          <pc:sldMk cId="0" sldId="281"/>
        </pc:sldMkLst>
      </pc:sldChg>
      <pc:sldChg chg="modNotes">
        <pc:chgData name="Pandey, Shubham" userId="S::pandey71@purdue.edu::910ecc56-24bf-4013-bc6b-b9d993b73f86" providerId="AD" clId="Web-{951CFDAA-2274-1660-3A31-682837DBBCBA}" dt="2023-04-24T16:16:53.350" v="188"/>
        <pc:sldMkLst>
          <pc:docMk/>
          <pc:sldMk cId="0" sldId="282"/>
        </pc:sldMkLst>
      </pc:sldChg>
      <pc:sldChg chg="modNotes">
        <pc:chgData name="Pandey, Shubham" userId="S::pandey71@purdue.edu::910ecc56-24bf-4013-bc6b-b9d993b73f86" providerId="AD" clId="Web-{951CFDAA-2274-1660-3A31-682837DBBCBA}" dt="2023-04-24T16:23:46.329" v="340"/>
        <pc:sldMkLst>
          <pc:docMk/>
          <pc:sldMk cId="0" sldId="285"/>
        </pc:sldMkLst>
      </pc:sldChg>
      <pc:sldChg chg="modNotes">
        <pc:chgData name="Pandey, Shubham" userId="S::pandey71@purdue.edu::910ecc56-24bf-4013-bc6b-b9d993b73f86" providerId="AD" clId="Web-{951CFDAA-2274-1660-3A31-682837DBBCBA}" dt="2023-04-24T16:25:00.628" v="386"/>
        <pc:sldMkLst>
          <pc:docMk/>
          <pc:sldMk cId="0" sldId="286"/>
        </pc:sldMkLst>
      </pc:sldChg>
      <pc:sldChg chg="modNotes">
        <pc:chgData name="Pandey, Shubham" userId="S::pandey71@purdue.edu::910ecc56-24bf-4013-bc6b-b9d993b73f86" providerId="AD" clId="Web-{951CFDAA-2274-1660-3A31-682837DBBCBA}" dt="2023-04-24T16:26:34.662" v="388"/>
        <pc:sldMkLst>
          <pc:docMk/>
          <pc:sldMk cId="0" sldId="292"/>
        </pc:sldMkLst>
      </pc:sldChg>
      <pc:sldChg chg="modSp modNotes">
        <pc:chgData name="Pandey, Shubham" userId="S::pandey71@purdue.edu::910ecc56-24bf-4013-bc6b-b9d993b73f86" providerId="AD" clId="Web-{951CFDAA-2274-1660-3A31-682837DBBCBA}" dt="2023-04-24T17:22:07.042" v="883"/>
        <pc:sldMkLst>
          <pc:docMk/>
          <pc:sldMk cId="0" sldId="293"/>
        </pc:sldMkLst>
        <pc:spChg chg="mod">
          <ac:chgData name="Pandey, Shubham" userId="S::pandey71@purdue.edu::910ecc56-24bf-4013-bc6b-b9d993b73f86" providerId="AD" clId="Web-{951CFDAA-2274-1660-3A31-682837DBBCBA}" dt="2023-04-24T17:21:59.714" v="870" actId="20577"/>
          <ac:spMkLst>
            <pc:docMk/>
            <pc:sldMk cId="0" sldId="293"/>
            <ac:spMk id="2" creationId="{00000000-0000-0000-0000-000000000000}"/>
          </ac:spMkLst>
        </pc:spChg>
      </pc:sldChg>
      <pc:sldChg chg="modNotes">
        <pc:chgData name="Pandey, Shubham" userId="S::pandey71@purdue.edu::910ecc56-24bf-4013-bc6b-b9d993b73f86" providerId="AD" clId="Web-{951CFDAA-2274-1660-3A31-682837DBBCBA}" dt="2023-04-24T16:31:54.107" v="501"/>
        <pc:sldMkLst>
          <pc:docMk/>
          <pc:sldMk cId="0" sldId="294"/>
        </pc:sldMkLst>
      </pc:sldChg>
      <pc:sldChg chg="modNotes">
        <pc:chgData name="Pandey, Shubham" userId="S::pandey71@purdue.edu::910ecc56-24bf-4013-bc6b-b9d993b73f86" providerId="AD" clId="Web-{951CFDAA-2274-1660-3A31-682837DBBCBA}" dt="2023-04-24T16:33:12.328" v="615"/>
        <pc:sldMkLst>
          <pc:docMk/>
          <pc:sldMk cId="0" sldId="295"/>
        </pc:sldMkLst>
      </pc:sldChg>
      <pc:sldChg chg="modNotes">
        <pc:chgData name="Pandey, Shubham" userId="S::pandey71@purdue.edu::910ecc56-24bf-4013-bc6b-b9d993b73f86" providerId="AD" clId="Web-{951CFDAA-2274-1660-3A31-682837DBBCBA}" dt="2023-04-24T17:18:01.536" v="834"/>
        <pc:sldMkLst>
          <pc:docMk/>
          <pc:sldMk cId="0" sldId="296"/>
        </pc:sldMkLst>
      </pc:sldChg>
      <pc:sldChg chg="modNotes">
        <pc:chgData name="Pandey, Shubham" userId="S::pandey71@purdue.edu::910ecc56-24bf-4013-bc6b-b9d993b73f86" providerId="AD" clId="Web-{951CFDAA-2274-1660-3A31-682837DBBCBA}" dt="2023-04-24T17:32:40.667" v="1702"/>
        <pc:sldMkLst>
          <pc:docMk/>
          <pc:sldMk cId="0" sldId="2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3802D-8431-4EBA-A9D9-2EF28017B52B}"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2E26D9A5-0CA2-4E88-BB47-AC205D3BCD95}">
      <dgm:prSet phldrT="[Text]" custT="1"/>
      <dgm:spPr/>
      <dgm:t>
        <a:bodyPr/>
        <a:lstStyle/>
        <a:p>
          <a:r>
            <a:rPr lang="en-US" sz="2000"/>
            <a:t>Milestone 1</a:t>
          </a:r>
        </a:p>
      </dgm:t>
    </dgm:pt>
    <dgm:pt modelId="{0D4D2EC7-4F10-4A24-B058-353FF278FF0E}" type="parTrans" cxnId="{32E205E2-9E09-427D-8D66-F4039383F5E9}">
      <dgm:prSet/>
      <dgm:spPr/>
      <dgm:t>
        <a:bodyPr/>
        <a:lstStyle/>
        <a:p>
          <a:endParaRPr lang="en-US"/>
        </a:p>
      </dgm:t>
    </dgm:pt>
    <dgm:pt modelId="{BBC8652D-0847-4640-AC68-9FFA22CD04DC}" type="sibTrans" cxnId="{32E205E2-9E09-427D-8D66-F4039383F5E9}">
      <dgm:prSet/>
      <dgm:spPr/>
      <dgm:t>
        <a:bodyPr/>
        <a:lstStyle/>
        <a:p>
          <a:endParaRPr lang="en-US"/>
        </a:p>
      </dgm:t>
    </dgm:pt>
    <dgm:pt modelId="{47CB6834-48F8-4F4A-A876-BBB1CA691625}">
      <dgm:prSet phldrT="[Text]" custT="1"/>
      <dgm:spPr>
        <a:solidFill>
          <a:schemeClr val="accent4">
            <a:alpha val="90000"/>
          </a:schemeClr>
        </a:solidFill>
      </dgm:spPr>
      <dgm:t>
        <a:bodyPr/>
        <a:lstStyle/>
        <a:p>
          <a:pPr algn="l"/>
          <a:r>
            <a:rPr lang="en-US" sz="1400"/>
            <a:t>Oracle Dual Format</a:t>
          </a:r>
        </a:p>
      </dgm:t>
    </dgm:pt>
    <dgm:pt modelId="{3EBF0E4B-ABDA-49AA-8160-C80A853783A7}" type="parTrans" cxnId="{804D13B0-6781-40F6-95AB-B0139E7D7C8E}">
      <dgm:prSet/>
      <dgm:spPr/>
      <dgm:t>
        <a:bodyPr/>
        <a:lstStyle/>
        <a:p>
          <a:endParaRPr lang="en-US"/>
        </a:p>
      </dgm:t>
    </dgm:pt>
    <dgm:pt modelId="{8D912840-B709-420E-8137-7C9246946296}" type="sibTrans" cxnId="{804D13B0-6781-40F6-95AB-B0139E7D7C8E}">
      <dgm:prSet/>
      <dgm:spPr/>
      <dgm:t>
        <a:bodyPr/>
        <a:lstStyle/>
        <a:p>
          <a:endParaRPr lang="en-US"/>
        </a:p>
      </dgm:t>
    </dgm:pt>
    <dgm:pt modelId="{A6766988-2A78-46E0-862A-5BEB183A5DB6}">
      <dgm:prSet phldrT="[Text]" custT="1"/>
      <dgm:spPr/>
      <dgm:t>
        <a:bodyPr/>
        <a:lstStyle/>
        <a:p>
          <a:r>
            <a:rPr lang="en-US" sz="2000"/>
            <a:t>Milestone 2</a:t>
          </a:r>
        </a:p>
      </dgm:t>
    </dgm:pt>
    <dgm:pt modelId="{12A24F15-CF3D-4EA7-808B-9678230FA85D}" type="parTrans" cxnId="{BBFFEAF9-0DD7-4587-9E1D-DF37C5C67BF5}">
      <dgm:prSet/>
      <dgm:spPr/>
      <dgm:t>
        <a:bodyPr/>
        <a:lstStyle/>
        <a:p>
          <a:endParaRPr lang="en-US"/>
        </a:p>
      </dgm:t>
    </dgm:pt>
    <dgm:pt modelId="{054E052B-E9A6-4FE1-BFDA-4FEAA2A6642D}" type="sibTrans" cxnId="{BBFFEAF9-0DD7-4587-9E1D-DF37C5C67BF5}">
      <dgm:prSet/>
      <dgm:spPr/>
      <dgm:t>
        <a:bodyPr/>
        <a:lstStyle/>
        <a:p>
          <a:endParaRPr lang="en-US"/>
        </a:p>
      </dgm:t>
    </dgm:pt>
    <dgm:pt modelId="{F5EE4F73-2578-48A8-A2CB-A369DC5B2407}">
      <dgm:prSet phldrT="[Text]" custT="1"/>
      <dgm:spPr>
        <a:solidFill>
          <a:schemeClr val="accent4">
            <a:alpha val="90000"/>
          </a:schemeClr>
        </a:solidFill>
      </dgm:spPr>
      <dgm:t>
        <a:bodyPr/>
        <a:lstStyle/>
        <a:p>
          <a:r>
            <a:rPr lang="en-US" sz="1400" err="1">
              <a:latin typeface="+mn-lt"/>
            </a:rPr>
            <a:t>PolarDB</a:t>
          </a:r>
        </a:p>
      </dgm:t>
    </dgm:pt>
    <dgm:pt modelId="{B2AC08B8-6291-4705-AD7F-A1CC3BEAD932}" type="parTrans" cxnId="{DA1D07DA-BD55-44D7-AA4D-6544A33DCEE7}">
      <dgm:prSet/>
      <dgm:spPr/>
      <dgm:t>
        <a:bodyPr/>
        <a:lstStyle/>
        <a:p>
          <a:endParaRPr lang="en-US"/>
        </a:p>
      </dgm:t>
    </dgm:pt>
    <dgm:pt modelId="{43D8980D-E392-4933-A364-A644113BC6EF}" type="sibTrans" cxnId="{DA1D07DA-BD55-44D7-AA4D-6544A33DCEE7}">
      <dgm:prSet/>
      <dgm:spPr/>
      <dgm:t>
        <a:bodyPr/>
        <a:lstStyle/>
        <a:p>
          <a:endParaRPr lang="en-US"/>
        </a:p>
      </dgm:t>
    </dgm:pt>
    <dgm:pt modelId="{012D983F-AE09-4D61-B518-8B06747DBEE3}">
      <dgm:prSet phldrT="[Text]" custT="1"/>
      <dgm:spPr>
        <a:solidFill>
          <a:schemeClr val="accent4">
            <a:alpha val="90000"/>
          </a:schemeClr>
        </a:solidFill>
      </dgm:spPr>
      <dgm:t>
        <a:bodyPr/>
        <a:lstStyle/>
        <a:p>
          <a:r>
            <a:rPr lang="en-US" sz="1400" err="1">
              <a:latin typeface="+mn-lt"/>
            </a:rPr>
            <a:t>SingleStore</a:t>
          </a:r>
        </a:p>
      </dgm:t>
    </dgm:pt>
    <dgm:pt modelId="{E00C900C-3E7F-4306-ADDE-4C3CE506CD8B}" type="parTrans" cxnId="{F9170C60-942A-45D4-AF68-CD0D3B154C4A}">
      <dgm:prSet/>
      <dgm:spPr/>
      <dgm:t>
        <a:bodyPr/>
        <a:lstStyle/>
        <a:p>
          <a:endParaRPr lang="en-US"/>
        </a:p>
      </dgm:t>
    </dgm:pt>
    <dgm:pt modelId="{F2C6FF19-C9A4-40EB-9366-9E7CA23F6B24}" type="sibTrans" cxnId="{F9170C60-942A-45D4-AF68-CD0D3B154C4A}">
      <dgm:prSet/>
      <dgm:spPr/>
      <dgm:t>
        <a:bodyPr/>
        <a:lstStyle/>
        <a:p>
          <a:endParaRPr lang="en-US"/>
        </a:p>
      </dgm:t>
    </dgm:pt>
    <dgm:pt modelId="{13CAC5A7-2D85-4A60-A876-C8D94F006D04}">
      <dgm:prSet phldrT="[Text]" custT="1"/>
      <dgm:spPr>
        <a:solidFill>
          <a:schemeClr val="accent4">
            <a:alpha val="90000"/>
          </a:schemeClr>
        </a:solidFill>
      </dgm:spPr>
      <dgm:t>
        <a:bodyPr/>
        <a:lstStyle/>
        <a:p>
          <a:pPr rtl="0"/>
          <a:r>
            <a:rPr lang="en-US" sz="1400">
              <a:latin typeface="+mn-lt"/>
            </a:rPr>
            <a:t>Greenplum </a:t>
          </a:r>
          <a:r>
            <a:rPr lang="en-US" sz="1400">
              <a:latin typeface="+mn-lt"/>
              <a:cs typeface="Calibri"/>
            </a:rPr>
            <a:t>DB</a:t>
          </a:r>
        </a:p>
      </dgm:t>
    </dgm:pt>
    <dgm:pt modelId="{020C6785-20A8-4CBE-B6A8-47C1C6DA3109}" type="parTrans" cxnId="{8EFB4B21-0D01-4E73-8475-C1B916AB9139}">
      <dgm:prSet/>
      <dgm:spPr/>
      <dgm:t>
        <a:bodyPr/>
        <a:lstStyle/>
        <a:p>
          <a:endParaRPr lang="en-US"/>
        </a:p>
      </dgm:t>
    </dgm:pt>
    <dgm:pt modelId="{2D2A7D90-3C81-4A51-9B5F-A162A46B70EC}" type="sibTrans" cxnId="{8EFB4B21-0D01-4E73-8475-C1B916AB9139}">
      <dgm:prSet/>
      <dgm:spPr/>
      <dgm:t>
        <a:bodyPr/>
        <a:lstStyle/>
        <a:p>
          <a:endParaRPr lang="en-US"/>
        </a:p>
      </dgm:t>
    </dgm:pt>
    <dgm:pt modelId="{DEE91379-1D6F-4102-9096-89D6B94AFA2D}">
      <dgm:prSet phldrT="[Text]" custT="1"/>
      <dgm:spPr>
        <a:solidFill>
          <a:schemeClr val="accent4">
            <a:alpha val="90000"/>
          </a:schemeClr>
        </a:solidFill>
      </dgm:spPr>
      <dgm:t>
        <a:bodyPr/>
        <a:lstStyle/>
        <a:p>
          <a:pPr algn="l"/>
          <a:r>
            <a:rPr lang="en-US" sz="1400"/>
            <a:t>SAP HANA</a:t>
          </a:r>
        </a:p>
      </dgm:t>
    </dgm:pt>
    <dgm:pt modelId="{1282CA5F-E7B0-47AA-B806-B0E862CBFCB4}" type="parTrans" cxnId="{8C7A2C7A-55A7-484F-A67E-D07F425444A0}">
      <dgm:prSet/>
      <dgm:spPr/>
      <dgm:t>
        <a:bodyPr/>
        <a:lstStyle/>
        <a:p>
          <a:endParaRPr lang="en-US"/>
        </a:p>
      </dgm:t>
    </dgm:pt>
    <dgm:pt modelId="{21FCE871-4278-406F-96CD-6B5F2914BB18}" type="sibTrans" cxnId="{8C7A2C7A-55A7-484F-A67E-D07F425444A0}">
      <dgm:prSet/>
      <dgm:spPr/>
      <dgm:t>
        <a:bodyPr/>
        <a:lstStyle/>
        <a:p>
          <a:endParaRPr lang="en-US"/>
        </a:p>
      </dgm:t>
    </dgm:pt>
    <dgm:pt modelId="{BA208A23-6A08-4C88-91FC-C82CC13E10D9}">
      <dgm:prSet phldrT="[Text]" custT="1"/>
      <dgm:spPr>
        <a:solidFill>
          <a:schemeClr val="accent4">
            <a:alpha val="90000"/>
          </a:schemeClr>
        </a:solidFill>
      </dgm:spPr>
      <dgm:t>
        <a:bodyPr/>
        <a:lstStyle/>
        <a:p>
          <a:pPr algn="l"/>
          <a:r>
            <a:rPr lang="en-US" sz="1400"/>
            <a:t>TiDB</a:t>
          </a:r>
        </a:p>
      </dgm:t>
    </dgm:pt>
    <dgm:pt modelId="{04D6EF5F-9B3C-4A4D-8406-D74333262311}" type="parTrans" cxnId="{97CCDA90-E784-41CD-938B-1E20C146BF6E}">
      <dgm:prSet/>
      <dgm:spPr/>
      <dgm:t>
        <a:bodyPr/>
        <a:lstStyle/>
        <a:p>
          <a:endParaRPr lang="en-US"/>
        </a:p>
      </dgm:t>
    </dgm:pt>
    <dgm:pt modelId="{A5A5A728-BC30-438A-A2C7-4C8AEFED7983}" type="sibTrans" cxnId="{97CCDA90-E784-41CD-938B-1E20C146BF6E}">
      <dgm:prSet/>
      <dgm:spPr/>
      <dgm:t>
        <a:bodyPr/>
        <a:lstStyle/>
        <a:p>
          <a:endParaRPr lang="en-US"/>
        </a:p>
      </dgm:t>
    </dgm:pt>
    <dgm:pt modelId="{8126B6B9-C476-4AB1-9AB1-6830473A4076}">
      <dgm:prSet phldr="0" custT="1"/>
      <dgm:spPr/>
      <dgm:t>
        <a:bodyPr/>
        <a:lstStyle/>
        <a:p>
          <a:pPr rtl="0"/>
          <a:r>
            <a:rPr lang="en-US" sz="1400">
              <a:latin typeface="+mn-lt"/>
              <a:cs typeface="Calibri"/>
            </a:rPr>
            <a:t>Final Presentation</a:t>
          </a:r>
        </a:p>
      </dgm:t>
    </dgm:pt>
    <dgm:pt modelId="{93615647-353B-4C90-812E-F0C80600DBD7}" type="parTrans" cxnId="{6F894BCF-22A7-4F5E-9D99-6330E60B2EE9}">
      <dgm:prSet/>
      <dgm:spPr/>
      <dgm:t>
        <a:bodyPr/>
        <a:lstStyle/>
        <a:p>
          <a:endParaRPr lang="en-US"/>
        </a:p>
      </dgm:t>
    </dgm:pt>
    <dgm:pt modelId="{2CF8ED3B-272D-43EC-98D6-3055781229C9}" type="sibTrans" cxnId="{6F894BCF-22A7-4F5E-9D99-6330E60B2EE9}">
      <dgm:prSet/>
      <dgm:spPr/>
      <dgm:t>
        <a:bodyPr/>
        <a:lstStyle/>
        <a:p>
          <a:endParaRPr lang="en-US"/>
        </a:p>
      </dgm:t>
    </dgm:pt>
    <dgm:pt modelId="{205FAFA6-5A00-4359-A2C5-5CAF905ADC22}">
      <dgm:prSet phldr="0" custT="1"/>
      <dgm:spPr/>
      <dgm:t>
        <a:bodyPr/>
        <a:lstStyle/>
        <a:p>
          <a:pPr rtl="0"/>
          <a:r>
            <a:rPr lang="en-US" sz="1400">
              <a:latin typeface="+mn-lt"/>
              <a:cs typeface="Calibri"/>
            </a:rPr>
            <a:t>Snappy Data</a:t>
          </a:r>
        </a:p>
      </dgm:t>
    </dgm:pt>
    <dgm:pt modelId="{4F92EBD7-45D0-4F38-80FE-25DF5893BE87}" type="parTrans" cxnId="{E00776B1-2510-4F15-A3B8-FFA886BB2622}">
      <dgm:prSet/>
      <dgm:spPr/>
      <dgm:t>
        <a:bodyPr/>
        <a:lstStyle/>
        <a:p>
          <a:endParaRPr lang="en-US"/>
        </a:p>
      </dgm:t>
    </dgm:pt>
    <dgm:pt modelId="{C4C48950-7B85-4168-A1D7-B149DAA2424B}" type="sibTrans" cxnId="{E00776B1-2510-4F15-A3B8-FFA886BB2622}">
      <dgm:prSet/>
      <dgm:spPr/>
      <dgm:t>
        <a:bodyPr/>
        <a:lstStyle/>
        <a:p>
          <a:endParaRPr lang="en-US"/>
        </a:p>
      </dgm:t>
    </dgm:pt>
    <dgm:pt modelId="{759DDD1B-D355-466B-BE27-4C4ECF50760A}">
      <dgm:prSet phldr="0" custT="1"/>
      <dgm:spPr/>
      <dgm:t>
        <a:bodyPr/>
        <a:lstStyle/>
        <a:p>
          <a:pPr rtl="0"/>
          <a:r>
            <a:rPr lang="en-US" sz="1400" err="1">
              <a:latin typeface="+mn-lt"/>
              <a:cs typeface="Calibri"/>
            </a:rPr>
            <a:t>VoltDB</a:t>
          </a:r>
          <a:endParaRPr lang="en-US" sz="1400">
            <a:latin typeface="+mn-lt"/>
            <a:cs typeface="Calibri"/>
          </a:endParaRPr>
        </a:p>
      </dgm:t>
    </dgm:pt>
    <dgm:pt modelId="{25463FF8-B2F6-458E-B6E8-9D9A3AAC50B8}" type="parTrans" cxnId="{3757F20D-63A5-4CC5-80BD-03585E84E526}">
      <dgm:prSet/>
      <dgm:spPr/>
      <dgm:t>
        <a:bodyPr/>
        <a:lstStyle/>
        <a:p>
          <a:endParaRPr lang="en-US"/>
        </a:p>
      </dgm:t>
    </dgm:pt>
    <dgm:pt modelId="{F298D937-A086-4489-98A6-1B05DC0DA9BB}" type="sibTrans" cxnId="{3757F20D-63A5-4CC5-80BD-03585E84E526}">
      <dgm:prSet/>
      <dgm:spPr/>
      <dgm:t>
        <a:bodyPr/>
        <a:lstStyle/>
        <a:p>
          <a:endParaRPr lang="en-US"/>
        </a:p>
      </dgm:t>
    </dgm:pt>
    <dgm:pt modelId="{3CCEB65D-1374-4E3D-B289-A3971A0091DE}">
      <dgm:prSet phldr="0" custT="1"/>
      <dgm:spPr/>
      <dgm:t>
        <a:bodyPr/>
        <a:lstStyle/>
        <a:p>
          <a:pPr rtl="0"/>
          <a:r>
            <a:rPr lang="en-US" sz="1400">
              <a:latin typeface="+mn-lt"/>
              <a:cs typeface="Calibri"/>
            </a:rPr>
            <a:t>DB2 BLU  </a:t>
          </a:r>
        </a:p>
      </dgm:t>
    </dgm:pt>
    <dgm:pt modelId="{96146D3A-120A-44FA-BAF2-D5A071513FA4}" type="parTrans" cxnId="{1CFA3B00-AD40-43DA-A422-7D6101B3276D}">
      <dgm:prSet/>
      <dgm:spPr/>
      <dgm:t>
        <a:bodyPr/>
        <a:lstStyle/>
        <a:p>
          <a:endParaRPr lang="en-US"/>
        </a:p>
      </dgm:t>
    </dgm:pt>
    <dgm:pt modelId="{E274C669-0611-4756-A8C1-892B4CA19E98}" type="sibTrans" cxnId="{1CFA3B00-AD40-43DA-A422-7D6101B3276D}">
      <dgm:prSet/>
      <dgm:spPr/>
      <dgm:t>
        <a:bodyPr/>
        <a:lstStyle/>
        <a:p>
          <a:endParaRPr lang="en-US"/>
        </a:p>
      </dgm:t>
    </dgm:pt>
    <dgm:pt modelId="{5FD6F0A3-AB5C-4CE3-9CBF-D3F500E9189A}">
      <dgm:prSet phldr="0" custT="1"/>
      <dgm:spPr/>
      <dgm:t>
        <a:bodyPr/>
        <a:lstStyle/>
        <a:p>
          <a:pPr algn="l" rtl="0">
            <a:buNone/>
          </a:pPr>
          <a:r>
            <a:rPr lang="en-US" sz="1400">
              <a:latin typeface="+mn-lt"/>
              <a:cs typeface="Calibri"/>
            </a:rPr>
            <a:t>HTAP Overview</a:t>
          </a:r>
        </a:p>
      </dgm:t>
    </dgm:pt>
    <dgm:pt modelId="{9EBFAA68-0FE0-4981-AFDF-7DBA178E7C6D}" type="parTrans" cxnId="{D7C03661-000A-4EEA-8323-36718ECB2033}">
      <dgm:prSet/>
      <dgm:spPr/>
      <dgm:t>
        <a:bodyPr/>
        <a:lstStyle/>
        <a:p>
          <a:endParaRPr lang="en-US"/>
        </a:p>
      </dgm:t>
    </dgm:pt>
    <dgm:pt modelId="{353F1898-4A77-439A-B42B-B054B20FD3BC}" type="sibTrans" cxnId="{D7C03661-000A-4EEA-8323-36718ECB2033}">
      <dgm:prSet/>
      <dgm:spPr/>
      <dgm:t>
        <a:bodyPr/>
        <a:lstStyle/>
        <a:p>
          <a:endParaRPr lang="en-US"/>
        </a:p>
      </dgm:t>
    </dgm:pt>
    <dgm:pt modelId="{1AD3145E-34C8-4689-A284-9BF062C848FE}">
      <dgm:prSet phldr="0" custT="1"/>
      <dgm:spPr/>
      <dgm:t>
        <a:bodyPr/>
        <a:lstStyle/>
        <a:p>
          <a:r>
            <a:rPr lang="en-US" sz="2000">
              <a:latin typeface="+mn-lt"/>
              <a:cs typeface="Calibri"/>
            </a:rPr>
            <a:t>Milestone 3  </a:t>
          </a:r>
          <a:endParaRPr lang="en-US" sz="2000">
            <a:latin typeface="+mn-lt"/>
          </a:endParaRPr>
        </a:p>
      </dgm:t>
    </dgm:pt>
    <dgm:pt modelId="{4D6F73E3-0D3B-44CD-8919-99074C16EE11}" type="parTrans" cxnId="{289F0BD4-5816-42DB-9B7A-42DBD75B7315}">
      <dgm:prSet/>
      <dgm:spPr/>
      <dgm:t>
        <a:bodyPr/>
        <a:lstStyle/>
        <a:p>
          <a:endParaRPr lang="en-US"/>
        </a:p>
      </dgm:t>
    </dgm:pt>
    <dgm:pt modelId="{FD37B125-5200-4DB0-AC9D-787C717F08CE}" type="sibTrans" cxnId="{289F0BD4-5816-42DB-9B7A-42DBD75B7315}">
      <dgm:prSet/>
      <dgm:spPr/>
      <dgm:t>
        <a:bodyPr/>
        <a:lstStyle/>
        <a:p>
          <a:endParaRPr lang="en-US"/>
        </a:p>
      </dgm:t>
    </dgm:pt>
    <dgm:pt modelId="{6D352C1C-EEDE-4E8C-BAEE-B4D7F5FAAC95}" type="pres">
      <dgm:prSet presAssocID="{98A3802D-8431-4EBA-A9D9-2EF28017B52B}" presName="rootnode" presStyleCnt="0">
        <dgm:presLayoutVars>
          <dgm:chMax/>
          <dgm:chPref/>
          <dgm:dir/>
          <dgm:animLvl val="lvl"/>
        </dgm:presLayoutVars>
      </dgm:prSet>
      <dgm:spPr/>
    </dgm:pt>
    <dgm:pt modelId="{424B3515-D63F-4041-A3A0-23837E89E91E}" type="pres">
      <dgm:prSet presAssocID="{2E26D9A5-0CA2-4E88-BB47-AC205D3BCD95}" presName="composite" presStyleCnt="0"/>
      <dgm:spPr/>
    </dgm:pt>
    <dgm:pt modelId="{E436A6E5-8D4B-4151-B540-2ACC084A0455}" type="pres">
      <dgm:prSet presAssocID="{2E26D9A5-0CA2-4E88-BB47-AC205D3BCD95}" presName="bentUpArrow1" presStyleLbl="alignImgPlace1" presStyleIdx="0" presStyleCnt="3" custLinFactNeighborX="-28094" custLinFactNeighborY="-845"/>
      <dgm:spPr/>
    </dgm:pt>
    <dgm:pt modelId="{2F6F5D0C-C0B8-4ADC-894C-075110B81BBC}" type="pres">
      <dgm:prSet presAssocID="{2E26D9A5-0CA2-4E88-BB47-AC205D3BCD95}" presName="ParentText" presStyleLbl="node1" presStyleIdx="0" presStyleCnt="4" custLinFactNeighborX="-17337">
        <dgm:presLayoutVars>
          <dgm:chMax val="1"/>
          <dgm:chPref val="1"/>
          <dgm:bulletEnabled val="1"/>
        </dgm:presLayoutVars>
      </dgm:prSet>
      <dgm:spPr/>
    </dgm:pt>
    <dgm:pt modelId="{631635FB-9D7B-419E-AA8B-9F55D91AAE77}" type="pres">
      <dgm:prSet presAssocID="{2E26D9A5-0CA2-4E88-BB47-AC205D3BCD95}" presName="ChildText" presStyleLbl="revTx" presStyleIdx="0" presStyleCnt="4" custScaleX="187596" custLinFactNeighborX="26936" custLinFactNeighborY="307">
        <dgm:presLayoutVars>
          <dgm:chMax val="0"/>
          <dgm:chPref val="0"/>
          <dgm:bulletEnabled val="1"/>
        </dgm:presLayoutVars>
      </dgm:prSet>
      <dgm:spPr/>
    </dgm:pt>
    <dgm:pt modelId="{0A629B1D-A3BB-4590-A54F-C0AF9A498473}" type="pres">
      <dgm:prSet presAssocID="{BBC8652D-0847-4640-AC68-9FFA22CD04DC}" presName="sibTrans" presStyleCnt="0"/>
      <dgm:spPr/>
    </dgm:pt>
    <dgm:pt modelId="{914866F6-0D42-48BE-B107-2E42E82F0A72}" type="pres">
      <dgm:prSet presAssocID="{A6766988-2A78-46E0-862A-5BEB183A5DB6}" presName="composite" presStyleCnt="0"/>
      <dgm:spPr/>
    </dgm:pt>
    <dgm:pt modelId="{86B2EEDF-44AD-45EB-9F59-2062A4F23388}" type="pres">
      <dgm:prSet presAssocID="{A6766988-2A78-46E0-862A-5BEB183A5DB6}" presName="bentUpArrow1" presStyleLbl="alignImgPlace1" presStyleIdx="1" presStyleCnt="3" custLinFactNeighborX="-37482" custLinFactNeighborY="38"/>
      <dgm:spPr/>
    </dgm:pt>
    <dgm:pt modelId="{43D4E46F-3A38-4BA3-BF62-5D27B067DF85}" type="pres">
      <dgm:prSet presAssocID="{A6766988-2A78-46E0-862A-5BEB183A5DB6}" presName="ParentText" presStyleLbl="node1" presStyleIdx="1" presStyleCnt="4" custLinFactNeighborX="-36774" custLinFactNeighborY="-717">
        <dgm:presLayoutVars>
          <dgm:chMax val="1"/>
          <dgm:chPref val="1"/>
          <dgm:bulletEnabled val="1"/>
        </dgm:presLayoutVars>
      </dgm:prSet>
      <dgm:spPr/>
    </dgm:pt>
    <dgm:pt modelId="{5DB4B5A1-AC01-4951-BE22-F45B84EE6A10}" type="pres">
      <dgm:prSet presAssocID="{A6766988-2A78-46E0-862A-5BEB183A5DB6}" presName="ChildText" presStyleLbl="revTx" presStyleIdx="1" presStyleCnt="4" custScaleX="151781" custLinFactNeighborX="-17164" custLinFactNeighborY="-2065">
        <dgm:presLayoutVars>
          <dgm:chMax val="0"/>
          <dgm:chPref val="0"/>
          <dgm:bulletEnabled val="1"/>
        </dgm:presLayoutVars>
      </dgm:prSet>
      <dgm:spPr/>
    </dgm:pt>
    <dgm:pt modelId="{91217F9E-B1E4-491B-8A43-6FE11AEC174F}" type="pres">
      <dgm:prSet presAssocID="{054E052B-E9A6-4FE1-BFDA-4FEAA2A6642D}" presName="sibTrans" presStyleCnt="0"/>
      <dgm:spPr/>
    </dgm:pt>
    <dgm:pt modelId="{330F0773-686D-42E9-91AE-BAACE2955A6E}" type="pres">
      <dgm:prSet presAssocID="{1AD3145E-34C8-4689-A284-9BF062C848FE}" presName="composite" presStyleCnt="0"/>
      <dgm:spPr/>
    </dgm:pt>
    <dgm:pt modelId="{63D3EA28-41BC-4842-AD2C-C98DEB5BDA75}" type="pres">
      <dgm:prSet presAssocID="{1AD3145E-34C8-4689-A284-9BF062C848FE}" presName="bentUpArrow1" presStyleLbl="alignImgPlace1" presStyleIdx="2" presStyleCnt="3" custLinFactNeighborX="-10610"/>
      <dgm:spPr/>
    </dgm:pt>
    <dgm:pt modelId="{7122058E-4BC0-4200-A343-D8FDC48D0E31}" type="pres">
      <dgm:prSet presAssocID="{1AD3145E-34C8-4689-A284-9BF062C848FE}" presName="ParentText" presStyleLbl="node1" presStyleIdx="2" presStyleCnt="4" custLinFactNeighborX="-42321" custLinFactNeighborY="1025">
        <dgm:presLayoutVars>
          <dgm:chMax val="1"/>
          <dgm:chPref val="1"/>
          <dgm:bulletEnabled val="1"/>
        </dgm:presLayoutVars>
      </dgm:prSet>
      <dgm:spPr/>
    </dgm:pt>
    <dgm:pt modelId="{E87C4720-A7BA-421C-80C6-D6676FD01D5F}" type="pres">
      <dgm:prSet presAssocID="{1AD3145E-34C8-4689-A284-9BF062C848FE}" presName="ChildText" presStyleLbl="revTx" presStyleIdx="2" presStyleCnt="4" custScaleX="137463" custLinFactNeighborX="-31198" custLinFactNeighborY="2146">
        <dgm:presLayoutVars>
          <dgm:chMax val="0"/>
          <dgm:chPref val="0"/>
          <dgm:bulletEnabled val="1"/>
        </dgm:presLayoutVars>
      </dgm:prSet>
      <dgm:spPr/>
    </dgm:pt>
    <dgm:pt modelId="{BB708A83-04AA-4E87-9D95-F190FB41E8FA}" type="pres">
      <dgm:prSet presAssocID="{FD37B125-5200-4DB0-AC9D-787C717F08CE}" presName="sibTrans" presStyleCnt="0"/>
      <dgm:spPr/>
    </dgm:pt>
    <dgm:pt modelId="{8FFAC596-C124-4DC0-B187-28E38A6F197F}" type="pres">
      <dgm:prSet presAssocID="{8126B6B9-C476-4AB1-9AB1-6830473A4076}" presName="composite" presStyleCnt="0"/>
      <dgm:spPr/>
    </dgm:pt>
    <dgm:pt modelId="{0883CA34-62D5-4D93-9EB5-374CB0FBD5A0}" type="pres">
      <dgm:prSet presAssocID="{8126B6B9-C476-4AB1-9AB1-6830473A4076}" presName="ParentText" presStyleLbl="node1" presStyleIdx="3" presStyleCnt="4" custLinFactNeighborX="-25100">
        <dgm:presLayoutVars>
          <dgm:chMax val="1"/>
          <dgm:chPref val="1"/>
          <dgm:bulletEnabled val="1"/>
        </dgm:presLayoutVars>
      </dgm:prSet>
      <dgm:spPr/>
    </dgm:pt>
    <dgm:pt modelId="{6814BB64-3412-45DC-80B8-771A86F365A0}" type="pres">
      <dgm:prSet presAssocID="{8126B6B9-C476-4AB1-9AB1-6830473A4076}" presName="FinalChildText" presStyleLbl="revTx" presStyleIdx="3" presStyleCnt="4" custScaleX="271100" custScaleY="59943" custLinFactNeighborX="52867" custLinFactNeighborY="-4243">
        <dgm:presLayoutVars>
          <dgm:chMax val="0"/>
          <dgm:chPref val="0"/>
          <dgm:bulletEnabled val="1"/>
        </dgm:presLayoutVars>
      </dgm:prSet>
      <dgm:spPr/>
    </dgm:pt>
  </dgm:ptLst>
  <dgm:cxnLst>
    <dgm:cxn modelId="{1CFA3B00-AD40-43DA-A422-7D6101B3276D}" srcId="{1AD3145E-34C8-4689-A284-9BF062C848FE}" destId="{3CCEB65D-1374-4E3D-B289-A3971A0091DE}" srcOrd="2" destOrd="0" parTransId="{96146D3A-120A-44FA-BAF2-D5A071513FA4}" sibTransId="{E274C669-0611-4756-A8C1-892B4CA19E98}"/>
    <dgm:cxn modelId="{846F6D01-1A5C-4011-BB6D-DC9D115A3A07}" type="presOf" srcId="{8126B6B9-C476-4AB1-9AB1-6830473A4076}" destId="{0883CA34-62D5-4D93-9EB5-374CB0FBD5A0}" srcOrd="0" destOrd="0" presId="urn:microsoft.com/office/officeart/2005/8/layout/StepDownProcess"/>
    <dgm:cxn modelId="{3757F20D-63A5-4CC5-80BD-03585E84E526}" srcId="{1AD3145E-34C8-4689-A284-9BF062C848FE}" destId="{759DDD1B-D355-466B-BE27-4C4ECF50760A}" srcOrd="1" destOrd="0" parTransId="{25463FF8-B2F6-458E-B6E8-9D9A3AAC50B8}" sibTransId="{F298D937-A086-4489-98A6-1B05DC0DA9BB}"/>
    <dgm:cxn modelId="{94457C20-07E7-4D64-A648-4C55CBE4C92F}" type="presOf" srcId="{BA208A23-6A08-4C88-91FC-C82CC13E10D9}" destId="{631635FB-9D7B-419E-AA8B-9F55D91AAE77}" srcOrd="0" destOrd="2" presId="urn:microsoft.com/office/officeart/2005/8/layout/StepDownProcess"/>
    <dgm:cxn modelId="{8EFB4B21-0D01-4E73-8475-C1B916AB9139}" srcId="{A6766988-2A78-46E0-862A-5BEB183A5DB6}" destId="{13CAC5A7-2D85-4A60-A876-C8D94F006D04}" srcOrd="2" destOrd="0" parTransId="{020C6785-20A8-4CBE-B6A8-47C1C6DA3109}" sibTransId="{2D2A7D90-3C81-4A51-9B5F-A162A46B70EC}"/>
    <dgm:cxn modelId="{F9170C60-942A-45D4-AF68-CD0D3B154C4A}" srcId="{A6766988-2A78-46E0-862A-5BEB183A5DB6}" destId="{012D983F-AE09-4D61-B518-8B06747DBEE3}" srcOrd="1" destOrd="0" parTransId="{E00C900C-3E7F-4306-ADDE-4C3CE506CD8B}" sibTransId="{F2C6FF19-C9A4-40EB-9366-9E7CA23F6B24}"/>
    <dgm:cxn modelId="{D7C03661-000A-4EEA-8323-36718ECB2033}" srcId="{8126B6B9-C476-4AB1-9AB1-6830473A4076}" destId="{5FD6F0A3-AB5C-4CE3-9CBF-D3F500E9189A}" srcOrd="0" destOrd="0" parTransId="{9EBFAA68-0FE0-4981-AFDF-7DBA178E7C6D}" sibTransId="{353F1898-4A77-439A-B42B-B054B20FD3BC}"/>
    <dgm:cxn modelId="{D25FFC54-FEDF-4AAE-9384-006AE00FB9EB}" type="presOf" srcId="{3CCEB65D-1374-4E3D-B289-A3971A0091DE}" destId="{E87C4720-A7BA-421C-80C6-D6676FD01D5F}" srcOrd="0" destOrd="2" presId="urn:microsoft.com/office/officeart/2005/8/layout/StepDownProcess"/>
    <dgm:cxn modelId="{8C7A2C7A-55A7-484F-A67E-D07F425444A0}" srcId="{2E26D9A5-0CA2-4E88-BB47-AC205D3BCD95}" destId="{DEE91379-1D6F-4102-9096-89D6B94AFA2D}" srcOrd="1" destOrd="0" parTransId="{1282CA5F-E7B0-47AA-B806-B0E862CBFCB4}" sibTransId="{21FCE871-4278-406F-96CD-6B5F2914BB18}"/>
    <dgm:cxn modelId="{6425F27C-5243-4332-8CE5-1E5BD5A09BF3}" type="presOf" srcId="{DEE91379-1D6F-4102-9096-89D6B94AFA2D}" destId="{631635FB-9D7B-419E-AA8B-9F55D91AAE77}" srcOrd="0" destOrd="1" presId="urn:microsoft.com/office/officeart/2005/8/layout/StepDownProcess"/>
    <dgm:cxn modelId="{F9D42988-4516-48AE-BBD6-58750D913F58}" type="presOf" srcId="{98A3802D-8431-4EBA-A9D9-2EF28017B52B}" destId="{6D352C1C-EEDE-4E8C-BAEE-B4D7F5FAAC95}" srcOrd="0" destOrd="0" presId="urn:microsoft.com/office/officeart/2005/8/layout/StepDownProcess"/>
    <dgm:cxn modelId="{666ABB8B-A550-4CC4-BD1F-2BF29627C0A9}" type="presOf" srcId="{F5EE4F73-2578-48A8-A2CB-A369DC5B2407}" destId="{5DB4B5A1-AC01-4951-BE22-F45B84EE6A10}" srcOrd="0" destOrd="0" presId="urn:microsoft.com/office/officeart/2005/8/layout/StepDownProcess"/>
    <dgm:cxn modelId="{97CCDA90-E784-41CD-938B-1E20C146BF6E}" srcId="{2E26D9A5-0CA2-4E88-BB47-AC205D3BCD95}" destId="{BA208A23-6A08-4C88-91FC-C82CC13E10D9}" srcOrd="2" destOrd="0" parTransId="{04D6EF5F-9B3C-4A4D-8406-D74333262311}" sibTransId="{A5A5A728-BC30-438A-A2C7-4C8AEFED7983}"/>
    <dgm:cxn modelId="{D529E597-6F9F-4E89-A9CC-0E6A41D3BD53}" type="presOf" srcId="{012D983F-AE09-4D61-B518-8B06747DBEE3}" destId="{5DB4B5A1-AC01-4951-BE22-F45B84EE6A10}" srcOrd="0" destOrd="1" presId="urn:microsoft.com/office/officeart/2005/8/layout/StepDownProcess"/>
    <dgm:cxn modelId="{4C15639F-6CCC-4340-9C18-A99CF1D08609}" type="presOf" srcId="{A6766988-2A78-46E0-862A-5BEB183A5DB6}" destId="{43D4E46F-3A38-4BA3-BF62-5D27B067DF85}" srcOrd="0" destOrd="0" presId="urn:microsoft.com/office/officeart/2005/8/layout/StepDownProcess"/>
    <dgm:cxn modelId="{704F7A9F-0FC2-4A39-B853-06A53D014400}" type="presOf" srcId="{5FD6F0A3-AB5C-4CE3-9CBF-D3F500E9189A}" destId="{6814BB64-3412-45DC-80B8-771A86F365A0}" srcOrd="0" destOrd="0" presId="urn:microsoft.com/office/officeart/2005/8/layout/StepDownProcess"/>
    <dgm:cxn modelId="{D9DB61AE-00E2-45E7-8481-0C67E56B3595}" type="presOf" srcId="{13CAC5A7-2D85-4A60-A876-C8D94F006D04}" destId="{5DB4B5A1-AC01-4951-BE22-F45B84EE6A10}" srcOrd="0" destOrd="2" presId="urn:microsoft.com/office/officeart/2005/8/layout/StepDownProcess"/>
    <dgm:cxn modelId="{804D13B0-6781-40F6-95AB-B0139E7D7C8E}" srcId="{2E26D9A5-0CA2-4E88-BB47-AC205D3BCD95}" destId="{47CB6834-48F8-4F4A-A876-BBB1CA691625}" srcOrd="0" destOrd="0" parTransId="{3EBF0E4B-ABDA-49AA-8160-C80A853783A7}" sibTransId="{8D912840-B709-420E-8137-7C9246946296}"/>
    <dgm:cxn modelId="{E00776B1-2510-4F15-A3B8-FFA886BB2622}" srcId="{1AD3145E-34C8-4689-A284-9BF062C848FE}" destId="{205FAFA6-5A00-4359-A2C5-5CAF905ADC22}" srcOrd="0" destOrd="0" parTransId="{4F92EBD7-45D0-4F38-80FE-25DF5893BE87}" sibTransId="{C4C48950-7B85-4168-A1D7-B149DAA2424B}"/>
    <dgm:cxn modelId="{932785B5-52BA-4F6F-8EB9-7F15FE138733}" type="presOf" srcId="{205FAFA6-5A00-4359-A2C5-5CAF905ADC22}" destId="{E87C4720-A7BA-421C-80C6-D6676FD01D5F}" srcOrd="0" destOrd="0" presId="urn:microsoft.com/office/officeart/2005/8/layout/StepDownProcess"/>
    <dgm:cxn modelId="{6F894BCF-22A7-4F5E-9D99-6330E60B2EE9}" srcId="{98A3802D-8431-4EBA-A9D9-2EF28017B52B}" destId="{8126B6B9-C476-4AB1-9AB1-6830473A4076}" srcOrd="3" destOrd="0" parTransId="{93615647-353B-4C90-812E-F0C80600DBD7}" sibTransId="{2CF8ED3B-272D-43EC-98D6-3055781229C9}"/>
    <dgm:cxn modelId="{289F0BD4-5816-42DB-9B7A-42DBD75B7315}" srcId="{98A3802D-8431-4EBA-A9D9-2EF28017B52B}" destId="{1AD3145E-34C8-4689-A284-9BF062C848FE}" srcOrd="2" destOrd="0" parTransId="{4D6F73E3-0D3B-44CD-8919-99074C16EE11}" sibTransId="{FD37B125-5200-4DB0-AC9D-787C717F08CE}"/>
    <dgm:cxn modelId="{DA1D07DA-BD55-44D7-AA4D-6544A33DCEE7}" srcId="{A6766988-2A78-46E0-862A-5BEB183A5DB6}" destId="{F5EE4F73-2578-48A8-A2CB-A369DC5B2407}" srcOrd="0" destOrd="0" parTransId="{B2AC08B8-6291-4705-AD7F-A1CC3BEAD932}" sibTransId="{43D8980D-E392-4933-A364-A644113BC6EF}"/>
    <dgm:cxn modelId="{96B020DA-6D3C-45C8-8529-588A80002B59}" type="presOf" srcId="{2E26D9A5-0CA2-4E88-BB47-AC205D3BCD95}" destId="{2F6F5D0C-C0B8-4ADC-894C-075110B81BBC}" srcOrd="0" destOrd="0" presId="urn:microsoft.com/office/officeart/2005/8/layout/StepDownProcess"/>
    <dgm:cxn modelId="{541805DE-0BC3-4C4A-B742-B1F82236B427}" type="presOf" srcId="{759DDD1B-D355-466B-BE27-4C4ECF50760A}" destId="{E87C4720-A7BA-421C-80C6-D6676FD01D5F}" srcOrd="0" destOrd="1" presId="urn:microsoft.com/office/officeart/2005/8/layout/StepDownProcess"/>
    <dgm:cxn modelId="{32E205E2-9E09-427D-8D66-F4039383F5E9}" srcId="{98A3802D-8431-4EBA-A9D9-2EF28017B52B}" destId="{2E26D9A5-0CA2-4E88-BB47-AC205D3BCD95}" srcOrd="0" destOrd="0" parTransId="{0D4D2EC7-4F10-4A24-B058-353FF278FF0E}" sibTransId="{BBC8652D-0847-4640-AC68-9FFA22CD04DC}"/>
    <dgm:cxn modelId="{19D287E5-92CB-462A-9DDC-E50961DA337B}" type="presOf" srcId="{1AD3145E-34C8-4689-A284-9BF062C848FE}" destId="{7122058E-4BC0-4200-A343-D8FDC48D0E31}" srcOrd="0" destOrd="0" presId="urn:microsoft.com/office/officeart/2005/8/layout/StepDownProcess"/>
    <dgm:cxn modelId="{26A01AF3-01C7-4967-93BA-B37E54D31012}" type="presOf" srcId="{47CB6834-48F8-4F4A-A876-BBB1CA691625}" destId="{631635FB-9D7B-419E-AA8B-9F55D91AAE77}" srcOrd="0" destOrd="0" presId="urn:microsoft.com/office/officeart/2005/8/layout/StepDownProcess"/>
    <dgm:cxn modelId="{BBFFEAF9-0DD7-4587-9E1D-DF37C5C67BF5}" srcId="{98A3802D-8431-4EBA-A9D9-2EF28017B52B}" destId="{A6766988-2A78-46E0-862A-5BEB183A5DB6}" srcOrd="1" destOrd="0" parTransId="{12A24F15-CF3D-4EA7-808B-9678230FA85D}" sibTransId="{054E052B-E9A6-4FE1-BFDA-4FEAA2A6642D}"/>
    <dgm:cxn modelId="{70458353-0472-43E3-8380-523EFB83270A}" type="presParOf" srcId="{6D352C1C-EEDE-4E8C-BAEE-B4D7F5FAAC95}" destId="{424B3515-D63F-4041-A3A0-23837E89E91E}" srcOrd="0" destOrd="0" presId="urn:microsoft.com/office/officeart/2005/8/layout/StepDownProcess"/>
    <dgm:cxn modelId="{E7BAC2D0-7175-443B-84FC-D595B89547B2}" type="presParOf" srcId="{424B3515-D63F-4041-A3A0-23837E89E91E}" destId="{E436A6E5-8D4B-4151-B540-2ACC084A0455}" srcOrd="0" destOrd="0" presId="urn:microsoft.com/office/officeart/2005/8/layout/StepDownProcess"/>
    <dgm:cxn modelId="{C21DEC73-FC4D-4BCB-AE9C-19096804E3F5}" type="presParOf" srcId="{424B3515-D63F-4041-A3A0-23837E89E91E}" destId="{2F6F5D0C-C0B8-4ADC-894C-075110B81BBC}" srcOrd="1" destOrd="0" presId="urn:microsoft.com/office/officeart/2005/8/layout/StepDownProcess"/>
    <dgm:cxn modelId="{41B28242-D077-4415-820B-4CF3CDE0BA97}" type="presParOf" srcId="{424B3515-D63F-4041-A3A0-23837E89E91E}" destId="{631635FB-9D7B-419E-AA8B-9F55D91AAE77}" srcOrd="2" destOrd="0" presId="urn:microsoft.com/office/officeart/2005/8/layout/StepDownProcess"/>
    <dgm:cxn modelId="{8F3C74C9-1248-43C8-8374-E0CABBF3B9F4}" type="presParOf" srcId="{6D352C1C-EEDE-4E8C-BAEE-B4D7F5FAAC95}" destId="{0A629B1D-A3BB-4590-A54F-C0AF9A498473}" srcOrd="1" destOrd="0" presId="urn:microsoft.com/office/officeart/2005/8/layout/StepDownProcess"/>
    <dgm:cxn modelId="{45219CE8-AB0B-4FF9-9F9E-9B5EB07F7B6A}" type="presParOf" srcId="{6D352C1C-EEDE-4E8C-BAEE-B4D7F5FAAC95}" destId="{914866F6-0D42-48BE-B107-2E42E82F0A72}" srcOrd="2" destOrd="0" presId="urn:microsoft.com/office/officeart/2005/8/layout/StepDownProcess"/>
    <dgm:cxn modelId="{44B3696F-1932-460D-86DA-2C88CB264027}" type="presParOf" srcId="{914866F6-0D42-48BE-B107-2E42E82F0A72}" destId="{86B2EEDF-44AD-45EB-9F59-2062A4F23388}" srcOrd="0" destOrd="0" presId="urn:microsoft.com/office/officeart/2005/8/layout/StepDownProcess"/>
    <dgm:cxn modelId="{97DE5C1B-5034-4C1B-A2FF-714770707654}" type="presParOf" srcId="{914866F6-0D42-48BE-B107-2E42E82F0A72}" destId="{43D4E46F-3A38-4BA3-BF62-5D27B067DF85}" srcOrd="1" destOrd="0" presId="urn:microsoft.com/office/officeart/2005/8/layout/StepDownProcess"/>
    <dgm:cxn modelId="{0E4F02E5-8ED8-4D48-B1B8-01F9780F152E}" type="presParOf" srcId="{914866F6-0D42-48BE-B107-2E42E82F0A72}" destId="{5DB4B5A1-AC01-4951-BE22-F45B84EE6A10}" srcOrd="2" destOrd="0" presId="urn:microsoft.com/office/officeart/2005/8/layout/StepDownProcess"/>
    <dgm:cxn modelId="{734958AA-70AD-4C7E-8D13-6EEE735955DB}" type="presParOf" srcId="{6D352C1C-EEDE-4E8C-BAEE-B4D7F5FAAC95}" destId="{91217F9E-B1E4-491B-8A43-6FE11AEC174F}" srcOrd="3" destOrd="0" presId="urn:microsoft.com/office/officeart/2005/8/layout/StepDownProcess"/>
    <dgm:cxn modelId="{C79AF9EE-B2E9-4578-91CC-C268AED78FB0}" type="presParOf" srcId="{6D352C1C-EEDE-4E8C-BAEE-B4D7F5FAAC95}" destId="{330F0773-686D-42E9-91AE-BAACE2955A6E}" srcOrd="4" destOrd="0" presId="urn:microsoft.com/office/officeart/2005/8/layout/StepDownProcess"/>
    <dgm:cxn modelId="{54264DBB-C9C2-4870-8EF8-31BE501A215D}" type="presParOf" srcId="{330F0773-686D-42E9-91AE-BAACE2955A6E}" destId="{63D3EA28-41BC-4842-AD2C-C98DEB5BDA75}" srcOrd="0" destOrd="0" presId="urn:microsoft.com/office/officeart/2005/8/layout/StepDownProcess"/>
    <dgm:cxn modelId="{DBB144DF-88F1-4021-B537-0FBC75D85439}" type="presParOf" srcId="{330F0773-686D-42E9-91AE-BAACE2955A6E}" destId="{7122058E-4BC0-4200-A343-D8FDC48D0E31}" srcOrd="1" destOrd="0" presId="urn:microsoft.com/office/officeart/2005/8/layout/StepDownProcess"/>
    <dgm:cxn modelId="{A5D41764-1D41-45B8-B3FF-96F921695A21}" type="presParOf" srcId="{330F0773-686D-42E9-91AE-BAACE2955A6E}" destId="{E87C4720-A7BA-421C-80C6-D6676FD01D5F}" srcOrd="2" destOrd="0" presId="urn:microsoft.com/office/officeart/2005/8/layout/StepDownProcess"/>
    <dgm:cxn modelId="{D267B155-EDD5-4385-A689-8322802B4DF9}" type="presParOf" srcId="{6D352C1C-EEDE-4E8C-BAEE-B4D7F5FAAC95}" destId="{BB708A83-04AA-4E87-9D95-F190FB41E8FA}" srcOrd="5" destOrd="0" presId="urn:microsoft.com/office/officeart/2005/8/layout/StepDownProcess"/>
    <dgm:cxn modelId="{084D4FE1-0CC5-4204-9DAA-97010435D24B}" type="presParOf" srcId="{6D352C1C-EEDE-4E8C-BAEE-B4D7F5FAAC95}" destId="{8FFAC596-C124-4DC0-B187-28E38A6F197F}" srcOrd="6" destOrd="0" presId="urn:microsoft.com/office/officeart/2005/8/layout/StepDownProcess"/>
    <dgm:cxn modelId="{EA4FBEE5-4543-44FE-B5E8-870E104AA9C0}" type="presParOf" srcId="{8FFAC596-C124-4DC0-B187-28E38A6F197F}" destId="{0883CA34-62D5-4D93-9EB5-374CB0FBD5A0}" srcOrd="0" destOrd="0" presId="urn:microsoft.com/office/officeart/2005/8/layout/StepDownProcess"/>
    <dgm:cxn modelId="{439935B1-D689-4F95-8B8D-CE9E4D7E9244}" type="presParOf" srcId="{8FFAC596-C124-4DC0-B187-28E38A6F197F}" destId="{6814BB64-3412-45DC-80B8-771A86F365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A6E5-8D4B-4151-B540-2ACC084A0455}">
      <dsp:nvSpPr>
        <dsp:cNvPr id="0" name=""/>
        <dsp:cNvSpPr/>
      </dsp:nvSpPr>
      <dsp:spPr>
        <a:xfrm rot="5400000">
          <a:off x="507129" y="910404"/>
          <a:ext cx="805510" cy="91704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F5D0C-C0B8-4ADC-894C-075110B81BBC}">
      <dsp:nvSpPr>
        <dsp:cNvPr id="0" name=""/>
        <dsp:cNvSpPr/>
      </dsp:nvSpPr>
      <dsp:spPr>
        <a:xfrm>
          <a:off x="316262" y="24286"/>
          <a:ext cx="1356005" cy="949160"/>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Milestone 1</a:t>
          </a:r>
        </a:p>
      </dsp:txBody>
      <dsp:txXfrm>
        <a:off x="362605" y="70629"/>
        <a:ext cx="1263319" cy="856474"/>
      </dsp:txXfrm>
    </dsp:sp>
    <dsp:sp modelId="{631635FB-9D7B-419E-AA8B-9F55D91AAE77}">
      <dsp:nvSpPr>
        <dsp:cNvPr id="0" name=""/>
        <dsp:cNvSpPr/>
      </dsp:nvSpPr>
      <dsp:spPr>
        <a:xfrm>
          <a:off x="1741060" y="117165"/>
          <a:ext cx="1850127" cy="767153"/>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Oracle Dual Format</a:t>
          </a:r>
        </a:p>
        <a:p>
          <a:pPr marL="114300" lvl="1" indent="-114300" algn="l" defTabSz="622300">
            <a:lnSpc>
              <a:spcPct val="90000"/>
            </a:lnSpc>
            <a:spcBef>
              <a:spcPct val="0"/>
            </a:spcBef>
            <a:spcAft>
              <a:spcPct val="15000"/>
            </a:spcAft>
            <a:buChar char="•"/>
          </a:pPr>
          <a:r>
            <a:rPr lang="en-US" sz="1400" kern="1200"/>
            <a:t>SAP HANA</a:t>
          </a:r>
        </a:p>
        <a:p>
          <a:pPr marL="114300" lvl="1" indent="-114300" algn="l" defTabSz="622300">
            <a:lnSpc>
              <a:spcPct val="90000"/>
            </a:lnSpc>
            <a:spcBef>
              <a:spcPct val="0"/>
            </a:spcBef>
            <a:spcAft>
              <a:spcPct val="15000"/>
            </a:spcAft>
            <a:buChar char="•"/>
          </a:pPr>
          <a:r>
            <a:rPr lang="en-US" sz="1400" kern="1200"/>
            <a:t>TiDB</a:t>
          </a:r>
        </a:p>
      </dsp:txBody>
      <dsp:txXfrm>
        <a:off x="1741060" y="117165"/>
        <a:ext cx="1850127" cy="767153"/>
      </dsp:txXfrm>
    </dsp:sp>
    <dsp:sp modelId="{86B2EEDF-44AD-45EB-9F59-2062A4F23388}">
      <dsp:nvSpPr>
        <dsp:cNvPr id="0" name=""/>
        <dsp:cNvSpPr/>
      </dsp:nvSpPr>
      <dsp:spPr>
        <a:xfrm rot="5400000">
          <a:off x="1752645" y="1983737"/>
          <a:ext cx="805510" cy="917045"/>
        </a:xfrm>
        <a:prstGeom prst="bentUpArrow">
          <a:avLst>
            <a:gd name="adj1" fmla="val 32840"/>
            <a:gd name="adj2" fmla="val 25000"/>
            <a:gd name="adj3" fmla="val 35780"/>
          </a:avLst>
        </a:prstGeom>
        <a:solidFill>
          <a:schemeClr val="accent2">
            <a:tint val="50000"/>
            <a:hueOff val="-5357310"/>
            <a:satOff val="12852"/>
            <a:lumOff val="898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4E46F-3A38-4BA3-BF62-5D27B067DF85}">
      <dsp:nvSpPr>
        <dsp:cNvPr id="0" name=""/>
        <dsp:cNvSpPr/>
      </dsp:nvSpPr>
      <dsp:spPr>
        <a:xfrm>
          <a:off x="1384303" y="1083700"/>
          <a:ext cx="1356005" cy="949160"/>
        </a:xfrm>
        <a:prstGeom prst="roundRect">
          <a:avLst>
            <a:gd name="adj" fmla="val 16670"/>
          </a:avLst>
        </a:prstGeom>
        <a:solidFill>
          <a:schemeClr val="accent2">
            <a:hueOff val="-3506375"/>
            <a:satOff val="9356"/>
            <a:lumOff val="10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Milestone 2</a:t>
          </a:r>
        </a:p>
      </dsp:txBody>
      <dsp:txXfrm>
        <a:off x="1430646" y="1130043"/>
        <a:ext cx="1263319" cy="856474"/>
      </dsp:txXfrm>
    </dsp:sp>
    <dsp:sp modelId="{5DB4B5A1-AC01-4951-BE22-F45B84EE6A10}">
      <dsp:nvSpPr>
        <dsp:cNvPr id="0" name=""/>
        <dsp:cNvSpPr/>
      </dsp:nvSpPr>
      <dsp:spPr>
        <a:xfrm>
          <a:off x="2814351" y="1165188"/>
          <a:ext cx="1496909" cy="767153"/>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err="1">
              <a:latin typeface="+mn-lt"/>
            </a:rPr>
            <a:t>PolarDB</a:t>
          </a:r>
        </a:p>
        <a:p>
          <a:pPr marL="114300" lvl="1" indent="-114300" algn="l" defTabSz="622300">
            <a:lnSpc>
              <a:spcPct val="90000"/>
            </a:lnSpc>
            <a:spcBef>
              <a:spcPct val="0"/>
            </a:spcBef>
            <a:spcAft>
              <a:spcPct val="15000"/>
            </a:spcAft>
            <a:buChar char="•"/>
          </a:pPr>
          <a:r>
            <a:rPr lang="en-US" sz="1400" kern="1200" err="1">
              <a:latin typeface="+mn-lt"/>
            </a:rPr>
            <a:t>SingleStore</a:t>
          </a:r>
        </a:p>
        <a:p>
          <a:pPr marL="114300" lvl="1" indent="-114300" algn="l" defTabSz="622300" rtl="0">
            <a:lnSpc>
              <a:spcPct val="90000"/>
            </a:lnSpc>
            <a:spcBef>
              <a:spcPct val="0"/>
            </a:spcBef>
            <a:spcAft>
              <a:spcPct val="15000"/>
            </a:spcAft>
            <a:buChar char="•"/>
          </a:pPr>
          <a:r>
            <a:rPr lang="en-US" sz="1400" kern="1200">
              <a:latin typeface="+mn-lt"/>
            </a:rPr>
            <a:t>Greenplum </a:t>
          </a:r>
          <a:r>
            <a:rPr lang="en-US" sz="1400" kern="1200">
              <a:latin typeface="+mn-lt"/>
              <a:cs typeface="Calibri"/>
            </a:rPr>
            <a:t>DB</a:t>
          </a:r>
        </a:p>
      </dsp:txBody>
      <dsp:txXfrm>
        <a:off x="2814351" y="1165188"/>
        <a:ext cx="1496909" cy="767153"/>
      </dsp:txXfrm>
    </dsp:sp>
    <dsp:sp modelId="{63D3EA28-41BC-4842-AD2C-C98DEB5BDA75}">
      <dsp:nvSpPr>
        <dsp:cNvPr id="0" name=""/>
        <dsp:cNvSpPr/>
      </dsp:nvSpPr>
      <dsp:spPr>
        <a:xfrm rot="5400000">
          <a:off x="3330682" y="3049651"/>
          <a:ext cx="805510" cy="917045"/>
        </a:xfrm>
        <a:prstGeom prst="bentUpArrow">
          <a:avLst>
            <a:gd name="adj1" fmla="val 32840"/>
            <a:gd name="adj2" fmla="val 25000"/>
            <a:gd name="adj3" fmla="val 35780"/>
          </a:avLst>
        </a:prstGeom>
        <a:solidFill>
          <a:schemeClr val="accent2">
            <a:tint val="50000"/>
            <a:hueOff val="-10714620"/>
            <a:satOff val="25704"/>
            <a:lumOff val="179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22058E-4BC0-4200-A343-D8FDC48D0E31}">
      <dsp:nvSpPr>
        <dsp:cNvPr id="0" name=""/>
        <dsp:cNvSpPr/>
      </dsp:nvSpPr>
      <dsp:spPr>
        <a:xfrm>
          <a:off x="2640694" y="2166455"/>
          <a:ext cx="1356005" cy="949160"/>
        </a:xfrm>
        <a:prstGeom prst="roundRect">
          <a:avLst>
            <a:gd name="adj" fmla="val 16670"/>
          </a:avLst>
        </a:prstGeom>
        <a:solidFill>
          <a:schemeClr val="accent2">
            <a:hueOff val="-7012750"/>
            <a:satOff val="18712"/>
            <a:lumOff val="2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mn-lt"/>
              <a:cs typeface="Calibri"/>
            </a:rPr>
            <a:t>Milestone 3  </a:t>
          </a:r>
          <a:endParaRPr lang="en-US" sz="2000" kern="1200">
            <a:latin typeface="+mn-lt"/>
          </a:endParaRPr>
        </a:p>
      </dsp:txBody>
      <dsp:txXfrm>
        <a:off x="2687037" y="2212798"/>
        <a:ext cx="1263319" cy="856474"/>
      </dsp:txXfrm>
    </dsp:sp>
    <dsp:sp modelId="{E87C4720-A7BA-421C-80C6-D6676FD01D5F}">
      <dsp:nvSpPr>
        <dsp:cNvPr id="0" name=""/>
        <dsp:cNvSpPr/>
      </dsp:nvSpPr>
      <dsp:spPr>
        <a:xfrm>
          <a:off x="4078156" y="2263713"/>
          <a:ext cx="1355700" cy="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a:latin typeface="+mn-lt"/>
              <a:cs typeface="Calibri"/>
            </a:rPr>
            <a:t>Snappy Data</a:t>
          </a:r>
        </a:p>
        <a:p>
          <a:pPr marL="114300" lvl="1" indent="-114300" algn="l" defTabSz="622300" rtl="0">
            <a:lnSpc>
              <a:spcPct val="90000"/>
            </a:lnSpc>
            <a:spcBef>
              <a:spcPct val="0"/>
            </a:spcBef>
            <a:spcAft>
              <a:spcPct val="15000"/>
            </a:spcAft>
            <a:buChar char="•"/>
          </a:pPr>
          <a:r>
            <a:rPr lang="en-US" sz="1400" kern="1200" err="1">
              <a:latin typeface="+mn-lt"/>
              <a:cs typeface="Calibri"/>
            </a:rPr>
            <a:t>VoltDB</a:t>
          </a:r>
          <a:endParaRPr lang="en-US" sz="1400" kern="1200">
            <a:latin typeface="+mn-lt"/>
            <a:cs typeface="Calibri"/>
          </a:endParaRPr>
        </a:p>
        <a:p>
          <a:pPr marL="114300" lvl="1" indent="-114300" algn="l" defTabSz="622300" rtl="0">
            <a:lnSpc>
              <a:spcPct val="90000"/>
            </a:lnSpc>
            <a:spcBef>
              <a:spcPct val="0"/>
            </a:spcBef>
            <a:spcAft>
              <a:spcPct val="15000"/>
            </a:spcAft>
            <a:buChar char="•"/>
          </a:pPr>
          <a:r>
            <a:rPr lang="en-US" sz="1400" kern="1200">
              <a:latin typeface="+mn-lt"/>
              <a:cs typeface="Calibri"/>
            </a:rPr>
            <a:t>DB2 BLU  </a:t>
          </a:r>
        </a:p>
      </dsp:txBody>
      <dsp:txXfrm>
        <a:off x="4078156" y="2263713"/>
        <a:ext cx="1355700" cy="767153"/>
      </dsp:txXfrm>
    </dsp:sp>
    <dsp:sp modelId="{0883CA34-62D5-4D93-9EB5-374CB0FBD5A0}">
      <dsp:nvSpPr>
        <dsp:cNvPr id="0" name=""/>
        <dsp:cNvSpPr/>
      </dsp:nvSpPr>
      <dsp:spPr>
        <a:xfrm>
          <a:off x="4205820" y="3222946"/>
          <a:ext cx="1356005" cy="949160"/>
        </a:xfrm>
        <a:prstGeom prst="roundRect">
          <a:avLst>
            <a:gd name="adj" fmla="val 16670"/>
          </a:avLst>
        </a:prstGeom>
        <a:solidFill>
          <a:schemeClr val="accent2">
            <a:hueOff val="-10519124"/>
            <a:satOff val="28068"/>
            <a:lumOff val="3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mn-lt"/>
              <a:cs typeface="Calibri"/>
            </a:rPr>
            <a:t>Final Presentation</a:t>
          </a:r>
        </a:p>
      </dsp:txBody>
      <dsp:txXfrm>
        <a:off x="4252163" y="3269289"/>
        <a:ext cx="1263319" cy="856474"/>
      </dsp:txXfrm>
    </dsp:sp>
    <dsp:sp modelId="{6814BB64-3412-45DC-80B8-771A86F365A0}">
      <dsp:nvSpPr>
        <dsp:cNvPr id="0" name=""/>
        <dsp:cNvSpPr/>
      </dsp:nvSpPr>
      <dsp:spPr>
        <a:xfrm>
          <a:off x="5579854" y="3434569"/>
          <a:ext cx="2673668" cy="45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None/>
          </a:pPr>
          <a:r>
            <a:rPr lang="en-US" sz="1400" kern="1200">
              <a:latin typeface="+mn-lt"/>
              <a:cs typeface="Calibri"/>
            </a:rPr>
            <a:t>HTAP Overview</a:t>
          </a:r>
        </a:p>
      </dsp:txBody>
      <dsp:txXfrm>
        <a:off x="5579854" y="3434569"/>
        <a:ext cx="2673668" cy="45985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FEE6F-1D15-4AF9-9860-E79325479395}" type="datetimeFigureOut">
              <a:rPr lang="en-IN" smtClean="0"/>
              <a:t>24-04-2023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B772B-D399-46B6-A6D7-5F94CB46787E}" type="slidenum">
              <a:rPr lang="en-IN" smtClean="0"/>
              <a:t>‹#›</a:t>
            </a:fld>
            <a:endParaRPr lang="en-IN"/>
          </a:p>
        </p:txBody>
      </p:sp>
    </p:spTree>
    <p:extLst>
      <p:ext uri="{BB962C8B-B14F-4D97-AF65-F5344CB8AC3E}">
        <p14:creationId xmlns:p14="http://schemas.microsoft.com/office/powerpoint/2010/main" val="131676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3238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Since delta store is used in </a:t>
            </a:r>
            <a:r>
              <a:rPr lang="en-US" err="1">
                <a:cs typeface="Calibri"/>
              </a:rPr>
              <a:t>facilatiting</a:t>
            </a:r>
            <a:r>
              <a:rPr lang="en-US">
                <a:cs typeface="Calibri"/>
              </a:rPr>
              <a:t> Transaction Processing, lets look at different ways in which it can be implemented.</a:t>
            </a:r>
          </a:p>
        </p:txBody>
      </p:sp>
      <p:sp>
        <p:nvSpPr>
          <p:cNvPr id="4" name="Slide Number Placeholder 3"/>
          <p:cNvSpPr>
            <a:spLocks noGrp="1"/>
          </p:cNvSpPr>
          <p:nvPr>
            <p:ph type="sldNum" sz="quarter" idx="5"/>
          </p:nvPr>
        </p:nvSpPr>
        <p:spPr/>
        <p:txBody>
          <a:bodyPr/>
          <a:lstStyle/>
          <a:p>
            <a:fld id="{04AB772B-D399-46B6-A6D7-5F94CB46787E}" type="slidenum">
              <a:rPr lang="en-IN" smtClean="0"/>
              <a:t>27</a:t>
            </a:fld>
            <a:endParaRPr lang="en-IN"/>
          </a:p>
        </p:txBody>
      </p:sp>
    </p:spTree>
    <p:extLst>
      <p:ext uri="{BB962C8B-B14F-4D97-AF65-F5344CB8AC3E}">
        <p14:creationId xmlns:p14="http://schemas.microsoft.com/office/powerpoint/2010/main" val="4017666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distributed TP with log replay, the simple way is to use master slave replication. Master node handles all the OLTP transactions, and the logs at master nodes shipped to replicas where they replayed to get in sync.</a:t>
            </a:r>
          </a:p>
        </p:txBody>
      </p:sp>
      <p:sp>
        <p:nvSpPr>
          <p:cNvPr id="4" name="Slide Number Placeholder 3"/>
          <p:cNvSpPr>
            <a:spLocks noGrp="1"/>
          </p:cNvSpPr>
          <p:nvPr>
            <p:ph type="sldNum" sz="quarter" idx="5"/>
          </p:nvPr>
        </p:nvSpPr>
        <p:spPr/>
        <p:txBody>
          <a:bodyPr/>
          <a:lstStyle/>
          <a:p>
            <a:fld id="{04AB772B-D399-46B6-A6D7-5F94CB46787E}" type="slidenum">
              <a:rPr lang="en-IN" smtClean="0"/>
              <a:t>28</a:t>
            </a:fld>
            <a:endParaRPr lang="en-IN"/>
          </a:p>
        </p:txBody>
      </p:sp>
    </p:spTree>
    <p:extLst>
      <p:ext uri="{BB962C8B-B14F-4D97-AF65-F5344CB8AC3E}">
        <p14:creationId xmlns:p14="http://schemas.microsoft.com/office/powerpoint/2010/main" val="127104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far as Transaction processing is concerned, we only need to pay attention to the cluster of nodes inside this rectangle. It runs the raft algorithm to elect leader, and the leader is responsible to taking all the client OLTP requests. </a:t>
            </a:r>
          </a:p>
          <a:p>
            <a:r>
              <a:rPr lang="en-US">
                <a:cs typeface="Calibri"/>
              </a:rPr>
              <a:t>Once the leader gets a request, it appends entry to its log, and then it replicates this to the followers, the followers store it but do not apply to the state machine yet, the leader keeps track of the followers that have added this log, and notifies all the followers once a </a:t>
            </a:r>
            <a:r>
              <a:rPr lang="en-US" err="1">
                <a:cs typeface="Calibri"/>
              </a:rPr>
              <a:t>quorom</a:t>
            </a:r>
            <a:r>
              <a:rPr lang="en-US">
                <a:cs typeface="Calibri"/>
              </a:rPr>
              <a:t> is reached, the leader notifies all the followers and they apply the log to their state machine. This ensures strong consistency.</a:t>
            </a:r>
          </a:p>
        </p:txBody>
      </p:sp>
      <p:sp>
        <p:nvSpPr>
          <p:cNvPr id="4" name="Slide Number Placeholder 3"/>
          <p:cNvSpPr>
            <a:spLocks noGrp="1"/>
          </p:cNvSpPr>
          <p:nvPr>
            <p:ph type="sldNum" sz="quarter" idx="5"/>
          </p:nvPr>
        </p:nvSpPr>
        <p:spPr/>
        <p:txBody>
          <a:bodyPr/>
          <a:lstStyle/>
          <a:p>
            <a:fld id="{04AB772B-D399-46B6-A6D7-5F94CB46787E}" type="slidenum">
              <a:rPr lang="en-IN" smtClean="0"/>
              <a:t>29</a:t>
            </a:fld>
            <a:endParaRPr lang="en-IN"/>
          </a:p>
        </p:txBody>
      </p:sp>
    </p:spTree>
    <p:extLst>
      <p:ext uri="{BB962C8B-B14F-4D97-AF65-F5344CB8AC3E}">
        <p14:creationId xmlns:p14="http://schemas.microsoft.com/office/powerpoint/2010/main" val="2411637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In-memory delta update: This technique involves storing only the changes made to the database (delta) in memory, rather than storing the entire database. This results in high efficiency because only the changed data needs to be processed, but it also limits scalability because the memory requirements increase with the size of the database.</a:t>
            </a:r>
          </a:p>
          <a:p>
            <a:pPr marL="285750" indent="-285750">
              <a:buFont typeface="Arial"/>
              <a:buChar char="•"/>
            </a:pPr>
            <a:r>
              <a:rPr lang="en-US">
                <a:cs typeface="Calibri"/>
              </a:rPr>
              <a:t>Now if we compare the last two rows, we can see that log replay technique is efficient because as soon as the master node applies the update, it acknowledges back , but this also means low freshness because the replica nodes take apply the updates asynchronously. In contrast to this, when we use Paxos or Raft, it ensures strong consistency</a:t>
            </a:r>
          </a:p>
          <a:p>
            <a:pPr marL="285750" indent="-285750">
              <a:buFont typeface="Arial"/>
              <a:buChar char="•"/>
            </a:pPr>
            <a:r>
              <a:rPr lang="en-US"/>
              <a:t>Log replay: This technique involves replicating the log files from the master database to the slave databases, and then replaying the log files to update the slave databases. This results in high efficiency because only the log files need to be processed, but it also limits freshness because there may be a delay between the time the changes are made in the master database and the time they are replicated to the slave databases.</a:t>
            </a:r>
            <a:endParaRPr lang="en-GB"/>
          </a:p>
          <a:p>
            <a:pPr marL="285750" indent="-285750">
              <a:buFont typeface="Arial"/>
              <a:buChar char="•"/>
            </a:pPr>
            <a:r>
              <a:rPr lang="en-US"/>
              <a:t>Lightning: This technique involves using 2-phase commit with Paxos to ensure consistency across multiple nodes in a distributed database system. This results in high scalability because it allows for a large number of nodes to participate in the database system, but it also limits efficiency because the 2-phase commit protocol can be time-consuming and resource-intensive.</a:t>
            </a:r>
            <a:endParaRPr lang="en-GB"/>
          </a:p>
          <a:p>
            <a:endParaRPr lang="en-US">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30</a:t>
            </a:fld>
            <a:endParaRPr lang="en-IN"/>
          </a:p>
        </p:txBody>
      </p:sp>
    </p:spTree>
    <p:extLst>
      <p:ext uri="{BB962C8B-B14F-4D97-AF65-F5344CB8AC3E}">
        <p14:creationId xmlns:p14="http://schemas.microsoft.com/office/powerpoint/2010/main" val="279573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RWITAM</a:t>
            </a:r>
          </a:p>
          <a:p>
            <a:endParaRPr lang="en-US"/>
          </a:p>
          <a:p>
            <a:r>
              <a:rPr lang="en-US"/>
              <a:t>Analytical processing techniques can be broadly classified into two categories.</a:t>
            </a:r>
          </a:p>
          <a:p>
            <a:r>
              <a:rPr lang="en-US"/>
              <a:t>The first one relies on in-memory columnar stores</a:t>
            </a:r>
          </a:p>
          <a:p>
            <a:endParaRPr lang="en-US"/>
          </a:p>
          <a:p>
            <a:r>
              <a:rPr lang="en-US"/>
              <a:t>The second category features distributed query processing over columnar segments.</a:t>
            </a:r>
          </a:p>
        </p:txBody>
      </p:sp>
      <p:sp>
        <p:nvSpPr>
          <p:cNvPr id="4" name="Slide Number Placeholder 3"/>
          <p:cNvSpPr>
            <a:spLocks noGrp="1"/>
          </p:cNvSpPr>
          <p:nvPr>
            <p:ph type="sldNum" sz="quarter" idx="5"/>
          </p:nvPr>
        </p:nvSpPr>
        <p:spPr/>
        <p:txBody>
          <a:bodyPr/>
          <a:lstStyle/>
          <a:p>
            <a:fld id="{04AB772B-D399-46B6-A6D7-5F94CB46787E}" type="slidenum">
              <a:rPr lang="en-IN" smtClean="0"/>
              <a:t>31</a:t>
            </a:fld>
            <a:endParaRPr lang="en-IN"/>
          </a:p>
        </p:txBody>
      </p:sp>
    </p:spTree>
    <p:extLst>
      <p:ext uri="{BB962C8B-B14F-4D97-AF65-F5344CB8AC3E}">
        <p14:creationId xmlns:p14="http://schemas.microsoft.com/office/powerpoint/2010/main" val="306903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RWITAM</a:t>
            </a:r>
          </a:p>
          <a:p>
            <a:endParaRPr lang="en-US"/>
          </a:p>
          <a:p>
            <a:r>
              <a:rPr lang="en-US"/>
              <a:t>1</a:t>
            </a:r>
            <a:r>
              <a:rPr lang="en-US" baseline="30000"/>
              <a:t>st</a:t>
            </a:r>
            <a:r>
              <a:rPr lang="en-US"/>
              <a:t> example</a:t>
            </a:r>
          </a:p>
          <a:p>
            <a:r>
              <a:rPr lang="en-US"/>
              <a:t>Queries can utilize SIMD which can help evaluate bulk values in one CPU instruction.</a:t>
            </a:r>
          </a:p>
          <a:p>
            <a:endParaRPr lang="en-US"/>
          </a:p>
          <a:p>
            <a:r>
              <a:rPr lang="en-US"/>
              <a:t>2</a:t>
            </a:r>
            <a:r>
              <a:rPr lang="en-US" baseline="30000"/>
              <a:t>nd</a:t>
            </a:r>
            <a:r>
              <a:rPr lang="en-US"/>
              <a:t> example</a:t>
            </a:r>
          </a:p>
          <a:p>
            <a:r>
              <a:rPr lang="en-US"/>
              <a:t>Consider a query which aggregates values over multiple stores. This query is reduced to a vector scan over </a:t>
            </a:r>
            <a:r>
              <a:rPr lang="en-US" err="1"/>
              <a:t>catgoryID</a:t>
            </a:r>
            <a:r>
              <a:rPr lang="en-US"/>
              <a:t> column. Then it builds a bloom filter, then addition vector scans over additional columns utilize the bloom filter.</a:t>
            </a:r>
          </a:p>
          <a:p>
            <a:endParaRPr lang="en-US"/>
          </a:p>
          <a:p>
            <a:r>
              <a:rPr lang="en-US"/>
              <a:t>3</a:t>
            </a:r>
            <a:r>
              <a:rPr lang="en-US" baseline="30000"/>
              <a:t>rd</a:t>
            </a:r>
            <a:r>
              <a:rPr lang="en-US"/>
              <a:t> example</a:t>
            </a:r>
          </a:p>
          <a:p>
            <a:r>
              <a:rPr lang="en-US"/>
              <a:t>While fetching hot data from delta tables, we can also refer to delete table to identify the values which have been logically deleted from the row store, and then skip them.</a:t>
            </a:r>
          </a:p>
        </p:txBody>
      </p:sp>
      <p:sp>
        <p:nvSpPr>
          <p:cNvPr id="4" name="Slide Number Placeholder 3"/>
          <p:cNvSpPr>
            <a:spLocks noGrp="1"/>
          </p:cNvSpPr>
          <p:nvPr>
            <p:ph type="sldNum" sz="quarter" idx="5"/>
          </p:nvPr>
        </p:nvSpPr>
        <p:spPr/>
        <p:txBody>
          <a:bodyPr/>
          <a:lstStyle/>
          <a:p>
            <a:fld id="{04AB772B-D399-46B6-A6D7-5F94CB46787E}" type="slidenum">
              <a:rPr lang="en-IN" smtClean="0"/>
              <a:t>32</a:t>
            </a:fld>
            <a:endParaRPr lang="en-IN"/>
          </a:p>
        </p:txBody>
      </p:sp>
    </p:spTree>
    <p:extLst>
      <p:ext uri="{BB962C8B-B14F-4D97-AF65-F5344CB8AC3E}">
        <p14:creationId xmlns:p14="http://schemas.microsoft.com/office/powerpoint/2010/main" val="283180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RWITAM</a:t>
            </a:r>
          </a:p>
          <a:p>
            <a:endParaRPr lang="en-US"/>
          </a:p>
          <a:p>
            <a:r>
              <a:rPr lang="en-US"/>
              <a:t>2</a:t>
            </a:r>
            <a:r>
              <a:rPr lang="en-US" baseline="30000"/>
              <a:t>nd</a:t>
            </a:r>
            <a:r>
              <a:rPr lang="en-US"/>
              <a:t> approach would be distributed columnar scan with log file scanning.</a:t>
            </a:r>
          </a:p>
          <a:p>
            <a:endParaRPr lang="en-US"/>
          </a:p>
          <a:p>
            <a:r>
              <a:rPr lang="en-US"/>
              <a:t>For example, F1 Lightning utilizes a bottom-up approach in it’s query optimizer.</a:t>
            </a:r>
          </a:p>
          <a:p>
            <a:r>
              <a:rPr lang="en-US"/>
              <a:t>For a query touching 2 tables, click table, ads table.</a:t>
            </a:r>
          </a:p>
          <a:p>
            <a:r>
              <a:rPr lang="en-US"/>
              <a:t>The engine assigns 1000 workers to Clicks table and 200 workers to ads table.</a:t>
            </a:r>
          </a:p>
          <a:p>
            <a:r>
              <a:rPr lang="en-US"/>
              <a:t>Then it performs a Hash Join between all the values, and returns the aggregation data to the client.</a:t>
            </a:r>
          </a:p>
          <a:p>
            <a:endParaRPr lang="en-US"/>
          </a:p>
          <a:p>
            <a:r>
              <a:rPr lang="en-US"/>
              <a:t>Moreover, to access the latest data, Lightning server will merge memory resident and disk resident data using LSM trees and utilizes distributed query processing.</a:t>
            </a:r>
          </a:p>
        </p:txBody>
      </p:sp>
      <p:sp>
        <p:nvSpPr>
          <p:cNvPr id="4" name="Slide Number Placeholder 3"/>
          <p:cNvSpPr>
            <a:spLocks noGrp="1"/>
          </p:cNvSpPr>
          <p:nvPr>
            <p:ph type="sldNum" sz="quarter" idx="5"/>
          </p:nvPr>
        </p:nvSpPr>
        <p:spPr/>
        <p:txBody>
          <a:bodyPr/>
          <a:lstStyle/>
          <a:p>
            <a:fld id="{04AB772B-D399-46B6-A6D7-5F94CB46787E}" type="slidenum">
              <a:rPr lang="en-IN" smtClean="0"/>
              <a:t>33</a:t>
            </a:fld>
            <a:endParaRPr lang="en-IN"/>
          </a:p>
        </p:txBody>
      </p:sp>
    </p:spTree>
    <p:extLst>
      <p:ext uri="{BB962C8B-B14F-4D97-AF65-F5344CB8AC3E}">
        <p14:creationId xmlns:p14="http://schemas.microsoft.com/office/powerpoint/2010/main" val="2541370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41</a:t>
            </a:fld>
            <a:endParaRPr lang="en-IN"/>
          </a:p>
        </p:txBody>
      </p:sp>
    </p:spTree>
    <p:extLst>
      <p:ext uri="{BB962C8B-B14F-4D97-AF65-F5344CB8AC3E}">
        <p14:creationId xmlns:p14="http://schemas.microsoft.com/office/powerpoint/2010/main" val="20110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42</a:t>
            </a:fld>
            <a:endParaRPr lang="en-IN"/>
          </a:p>
        </p:txBody>
      </p:sp>
    </p:spTree>
    <p:extLst>
      <p:ext uri="{BB962C8B-B14F-4D97-AF65-F5344CB8AC3E}">
        <p14:creationId xmlns:p14="http://schemas.microsoft.com/office/powerpoint/2010/main" val="34391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last architecture, the column store is actually the primary storage and is basis for OLAP, </a:t>
            </a:r>
            <a:r>
              <a:rPr lang="en-US"/>
              <a:t>Whereas the OLTP is handled by delta row store and it can be implemented in different ways that I will talk about in a while when I specifically discuss transaction processing. Note that columnar storage is highly read optimized and the process of merging is efficient, that allows high data freshness and high AP throughput. I will also talk about the Cons when I discuss the challenges with this architecture.</a:t>
            </a:r>
            <a:endParaRPr lang="en-US">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19</a:t>
            </a:fld>
            <a:endParaRPr lang="en-IN"/>
          </a:p>
        </p:txBody>
      </p:sp>
    </p:spTree>
    <p:extLst>
      <p:ext uri="{BB962C8B-B14F-4D97-AF65-F5344CB8AC3E}">
        <p14:creationId xmlns:p14="http://schemas.microsoft.com/office/powerpoint/2010/main" val="231316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representative architecture, like SAP HANA. It divides the in-memory data store into three layers: L1-delta, L2-delta, and Main. The L1-delta keeps data updates in a row-wise format. When the threshold is reached, the data in L1- delta is appended to L2-delta while also maintaining local dictionary to facilitate column store management. The L2-delta transforms the data into columnar data, then merges the data into the main column store and adds information to the global dictionary. Finally, the columnar data is persisted to the disk storage.</a:t>
            </a:r>
          </a:p>
        </p:txBody>
      </p:sp>
      <p:sp>
        <p:nvSpPr>
          <p:cNvPr id="4" name="Slide Number Placeholder 3"/>
          <p:cNvSpPr>
            <a:spLocks noGrp="1"/>
          </p:cNvSpPr>
          <p:nvPr>
            <p:ph type="sldNum" sz="quarter" idx="5"/>
          </p:nvPr>
        </p:nvSpPr>
        <p:spPr/>
        <p:txBody>
          <a:bodyPr/>
          <a:lstStyle/>
          <a:p>
            <a:fld id="{04AB772B-D399-46B6-A6D7-5F94CB46787E}" type="slidenum">
              <a:rPr lang="en-IN" smtClean="0"/>
              <a:t>20</a:t>
            </a:fld>
            <a:endParaRPr lang="en-IN"/>
          </a:p>
        </p:txBody>
      </p:sp>
    </p:spTree>
    <p:extLst>
      <p:ext uri="{BB962C8B-B14F-4D97-AF65-F5344CB8AC3E}">
        <p14:creationId xmlns:p14="http://schemas.microsoft.com/office/powerpoint/2010/main" val="88880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As we have seen earlier, one challenge is the TP scalability because of the delta row stores and how the data is appended with the incoming updates, this  leads to large number of small files thereby impacting scalability. We also saw that this architecture provides high freshness which means we are compromising the isolation because for updates to reflect fast, two workloads manipulating the data cannot be fully isolated.</a:t>
            </a:r>
          </a:p>
          <a:p>
            <a:r>
              <a:rPr lang="en-US">
                <a:ea typeface="Calibri"/>
                <a:cs typeface="Calibri"/>
              </a:rPr>
              <a:t>So if we want to have efficiency in both OLTP and OLAP workloads, one possible solution can be to let go of the data freshness a bit and improve the AP throughput, or applying indexes on delta row store and use them in delta merging techniques as well.</a:t>
            </a:r>
          </a:p>
        </p:txBody>
      </p:sp>
      <p:sp>
        <p:nvSpPr>
          <p:cNvPr id="4" name="Slide Number Placeholder 3"/>
          <p:cNvSpPr>
            <a:spLocks noGrp="1"/>
          </p:cNvSpPr>
          <p:nvPr>
            <p:ph type="sldNum" sz="quarter" idx="5"/>
          </p:nvPr>
        </p:nvSpPr>
        <p:spPr/>
        <p:txBody>
          <a:bodyPr/>
          <a:lstStyle/>
          <a:p>
            <a:fld id="{04AB772B-D399-46B6-A6D7-5F94CB46787E}" type="slidenum">
              <a:rPr lang="en-IN" smtClean="0"/>
              <a:t>21</a:t>
            </a:fld>
            <a:endParaRPr lang="en-IN"/>
          </a:p>
        </p:txBody>
      </p:sp>
    </p:spTree>
    <p:extLst>
      <p:ext uri="{BB962C8B-B14F-4D97-AF65-F5344CB8AC3E}">
        <p14:creationId xmlns:p14="http://schemas.microsoft.com/office/powerpoint/2010/main" val="37408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the summary of all the 4 architectures, but the intention of this discussion is to actually look at some interesting tradeoffs.</a:t>
            </a:r>
          </a:p>
          <a:p>
            <a:r>
              <a:rPr lang="en-US">
                <a:ea typeface="Calibri"/>
                <a:cs typeface="Calibri"/>
              </a:rPr>
              <a:t> looking at architecture 1 , which is the first row, we can observe that it has high throughput, but has low scalability. The reason for this is that it uses a single system. And naturally this ensures data freshness because we do not have to bring the updates from any other machine but it suffers from low workload isolation. </a:t>
            </a:r>
          </a:p>
          <a:p>
            <a:r>
              <a:rPr lang="en-US">
                <a:ea typeface="Calibri"/>
                <a:cs typeface="Calibri"/>
              </a:rPr>
              <a:t>In contrast, the second architecture which is distributed has high scalability owing to its distributed nature, but takes a hit in the freshness and throughput for the workloads.</a:t>
            </a:r>
          </a:p>
          <a:p>
            <a:r>
              <a:rPr lang="en-US">
                <a:ea typeface="Calibri"/>
                <a:cs typeface="Calibri"/>
              </a:rPr>
              <a:t>&lt;</a:t>
            </a:r>
            <a:r>
              <a:rPr lang="en-US" err="1">
                <a:ea typeface="Calibri"/>
                <a:cs typeface="Calibri"/>
              </a:rPr>
              <a:t>Rwitam</a:t>
            </a:r>
            <a:r>
              <a:rPr lang="en-US">
                <a:ea typeface="Calibri"/>
                <a:cs typeface="Calibri"/>
              </a:rPr>
              <a:t> speaks about the 3 </a:t>
            </a:r>
            <a:r>
              <a:rPr lang="en-US" err="1">
                <a:ea typeface="Calibri"/>
                <a:cs typeface="Calibri"/>
              </a:rPr>
              <a:t>rd</a:t>
            </a:r>
            <a:r>
              <a:rPr lang="en-US">
                <a:ea typeface="Calibri"/>
                <a:cs typeface="Calibri"/>
              </a:rPr>
              <a:t> row&gt;</a:t>
            </a:r>
          </a:p>
        </p:txBody>
      </p:sp>
      <p:sp>
        <p:nvSpPr>
          <p:cNvPr id="4" name="Slide Number Placeholder 3"/>
          <p:cNvSpPr>
            <a:spLocks noGrp="1"/>
          </p:cNvSpPr>
          <p:nvPr>
            <p:ph type="sldNum" sz="quarter" idx="5"/>
          </p:nvPr>
        </p:nvSpPr>
        <p:spPr/>
        <p:txBody>
          <a:bodyPr/>
          <a:lstStyle/>
          <a:p>
            <a:fld id="{04AB772B-D399-46B6-A6D7-5F94CB46787E}" type="slidenum">
              <a:rPr lang="en-IN" smtClean="0"/>
              <a:t>22</a:t>
            </a:fld>
            <a:endParaRPr lang="en-IN"/>
          </a:p>
        </p:txBody>
      </p:sp>
    </p:spTree>
    <p:extLst>
      <p:ext uri="{BB962C8B-B14F-4D97-AF65-F5344CB8AC3E}">
        <p14:creationId xmlns:p14="http://schemas.microsoft.com/office/powerpoint/2010/main" val="40681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lets talk about key techniques adopted by state-of-the-art HTAP databases. And yes, they do have pros and cons concerning various metrics like efficiency, scalability and freshness.</a:t>
            </a:r>
          </a:p>
        </p:txBody>
      </p:sp>
      <p:sp>
        <p:nvSpPr>
          <p:cNvPr id="4" name="Slide Number Placeholder 3"/>
          <p:cNvSpPr>
            <a:spLocks noGrp="1"/>
          </p:cNvSpPr>
          <p:nvPr>
            <p:ph type="sldNum" sz="quarter" idx="5"/>
          </p:nvPr>
        </p:nvSpPr>
        <p:spPr/>
        <p:txBody>
          <a:bodyPr/>
          <a:lstStyle/>
          <a:p>
            <a:fld id="{04AB772B-D399-46B6-A6D7-5F94CB46787E}" type="slidenum">
              <a:rPr lang="en-IN" smtClean="0"/>
              <a:t>23</a:t>
            </a:fld>
            <a:endParaRPr lang="en-IN"/>
          </a:p>
        </p:txBody>
      </p:sp>
    </p:spTree>
    <p:extLst>
      <p:ext uri="{BB962C8B-B14F-4D97-AF65-F5344CB8AC3E}">
        <p14:creationId xmlns:p14="http://schemas.microsoft.com/office/powerpoint/2010/main" val="91898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5 techniques and the figure below shows where they fit in the HTAP </a:t>
            </a:r>
            <a:r>
              <a:rPr lang="en-US" err="1">
                <a:ea typeface="Calibri"/>
                <a:cs typeface="Calibri"/>
              </a:rPr>
              <a:t>htap</a:t>
            </a:r>
            <a:r>
              <a:rPr lang="en-US">
                <a:ea typeface="Calibri"/>
                <a:cs typeface="Calibri"/>
              </a:rPr>
              <a:t> systems. For example we have resource scheduling at the very top that is involved in allocation of resources for OLTP and OLAP instances. We have Transaction and analytics processing as two separate units in HTAP </a:t>
            </a:r>
            <a:r>
              <a:rPr lang="en-US" err="1">
                <a:ea typeface="Calibri"/>
                <a:cs typeface="Calibri"/>
              </a:rPr>
              <a:t>systesms</a:t>
            </a:r>
            <a:r>
              <a:rPr lang="en-US">
                <a:ea typeface="Calibri"/>
                <a:cs typeface="Calibri"/>
              </a:rPr>
              <a:t>, and data synchronization when the data is moved from primary to secondary storage, and we also have query optimization which requires planning of queries against both row and column store.</a:t>
            </a:r>
          </a:p>
        </p:txBody>
      </p:sp>
      <p:sp>
        <p:nvSpPr>
          <p:cNvPr id="4" name="Slide Number Placeholder 3"/>
          <p:cNvSpPr>
            <a:spLocks noGrp="1"/>
          </p:cNvSpPr>
          <p:nvPr>
            <p:ph type="sldNum" sz="quarter" idx="5"/>
          </p:nvPr>
        </p:nvSpPr>
        <p:spPr/>
        <p:txBody>
          <a:bodyPr/>
          <a:lstStyle/>
          <a:p>
            <a:fld id="{04AB772B-D399-46B6-A6D7-5F94CB46787E}" type="slidenum">
              <a:rPr lang="en-IN" smtClean="0"/>
              <a:t>24</a:t>
            </a:fld>
            <a:endParaRPr lang="en-IN"/>
          </a:p>
        </p:txBody>
      </p:sp>
    </p:spTree>
    <p:extLst>
      <p:ext uri="{BB962C8B-B14F-4D97-AF65-F5344CB8AC3E}">
        <p14:creationId xmlns:p14="http://schemas.microsoft.com/office/powerpoint/2010/main" val="347494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Lets talk about transaction processing in a little more detail.</a:t>
            </a:r>
          </a:p>
          <a:p>
            <a:r>
              <a:rPr lang="en-US">
                <a:ea typeface="Calibri"/>
                <a:cs typeface="Calibri"/>
              </a:rPr>
              <a:t>Depending on the architecture, there are two main techniques applied for transaction processing. The first one uses MVCC protocol and the second one uses Raft protocol. And I will discuss each one of these in the upcoming slides</a:t>
            </a:r>
          </a:p>
        </p:txBody>
      </p:sp>
      <p:sp>
        <p:nvSpPr>
          <p:cNvPr id="4" name="Slide Number Placeholder 3"/>
          <p:cNvSpPr>
            <a:spLocks noGrp="1"/>
          </p:cNvSpPr>
          <p:nvPr>
            <p:ph type="sldNum" sz="quarter" idx="5"/>
          </p:nvPr>
        </p:nvSpPr>
        <p:spPr/>
        <p:txBody>
          <a:bodyPr/>
          <a:lstStyle/>
          <a:p>
            <a:fld id="{04AB772B-D399-46B6-A6D7-5F94CB46787E}" type="slidenum">
              <a:rPr lang="en-IN" smtClean="0"/>
              <a:t>25</a:t>
            </a:fld>
            <a:endParaRPr lang="en-IN"/>
          </a:p>
        </p:txBody>
      </p:sp>
    </p:spTree>
    <p:extLst>
      <p:ext uri="{BB962C8B-B14F-4D97-AF65-F5344CB8AC3E}">
        <p14:creationId xmlns:p14="http://schemas.microsoft.com/office/powerpoint/2010/main" val="106955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talk about the first method.</a:t>
            </a:r>
          </a:p>
          <a:p>
            <a:r>
              <a:rPr lang="en-US">
                <a:cs typeface="Calibri"/>
              </a:rPr>
              <a:t>For updating the in memory data store, the procedure is as follows</a:t>
            </a:r>
          </a:p>
          <a:p>
            <a:r>
              <a:rPr lang="en-US">
                <a:cs typeface="Calibri"/>
              </a:rPr>
              <a:t>For insertion, it writes to the log and updates the row store using MVCC protocol. On a high level you can think of MVCC protocol as something that allows multiple copies of data so that data can be safely read and updated at the same time.</a:t>
            </a:r>
          </a:p>
          <a:p>
            <a:r>
              <a:rPr lang="en-US">
                <a:cs typeface="Calibri"/>
              </a:rPr>
              <a:t> and then inserts the tuple to in memory delta store</a:t>
            </a:r>
            <a:endParaRPr lang="en-US"/>
          </a:p>
          <a:p>
            <a:r>
              <a:rPr lang="en-US">
                <a:cs typeface="Calibri"/>
              </a:rPr>
              <a:t>For deletes, it writes to the log, performs delete operation in row store, then delete tuple in delta row store and if the target tuple has also been </a:t>
            </a:r>
            <a:r>
              <a:rPr lang="en-US" err="1">
                <a:cs typeface="Calibri"/>
              </a:rPr>
              <a:t>insereted</a:t>
            </a:r>
            <a:r>
              <a:rPr lang="en-US">
                <a:cs typeface="Calibri"/>
              </a:rPr>
              <a:t> in the column store then it marks such deletion in the delete table which is normally implemented by a bitmap</a:t>
            </a:r>
          </a:p>
          <a:p>
            <a:r>
              <a:rPr lang="en-US">
                <a:cs typeface="Calibri"/>
              </a:rPr>
              <a:t>For updates, it simply converts it to </a:t>
            </a:r>
            <a:r>
              <a:rPr lang="en-US" err="1">
                <a:cs typeface="Calibri"/>
              </a:rPr>
              <a:t>sequnce</a:t>
            </a:r>
            <a:r>
              <a:rPr lang="en-US">
                <a:cs typeface="Calibri"/>
              </a:rPr>
              <a:t> of insert and delete.</a:t>
            </a:r>
          </a:p>
          <a:p>
            <a:endParaRPr lang="en-US">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26</a:t>
            </a:fld>
            <a:endParaRPr lang="en-IN"/>
          </a:p>
        </p:txBody>
      </p:sp>
    </p:spTree>
    <p:extLst>
      <p:ext uri="{BB962C8B-B14F-4D97-AF65-F5344CB8AC3E}">
        <p14:creationId xmlns:p14="http://schemas.microsoft.com/office/powerpoint/2010/main" val="2948747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a:solidFill>
                  <a:schemeClr val="bg1"/>
                </a:solidFill>
                <a:effectLst/>
                <a:latin typeface="Acumin Pro" panose="020B0504020202020204" pitchFamily="34" charset="77"/>
              </a:rPr>
            </a:br>
            <a:r>
              <a:rPr lang="en-US">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6" y="6202177"/>
            <a:ext cx="856701" cy="323968"/>
          </a:xfrm>
        </p:spPr>
        <p:txBody>
          <a:bodyPr/>
          <a:lstStyle>
            <a:lvl1pPr>
              <a:defRPr>
                <a:solidFill>
                  <a:schemeClr val="accent4">
                    <a:alpha val="70000"/>
                  </a:schemeClr>
                </a:solidFill>
              </a:defRPr>
            </a:lvl1pPr>
          </a:lstStyle>
          <a:p>
            <a:r>
              <a:rPr lang="en-US"/>
              <a:t>4/24/2023</a:t>
            </a:r>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6" name="Purdue Logo" descr="Purdue Logo">
            <a:extLst>
              <a:ext uri="{FF2B5EF4-FFF2-40B4-BE49-F238E27FC236}">
                <a16:creationId xmlns:a16="http://schemas.microsoft.com/office/drawing/2014/main" id="{F44E78F0-0852-5442-BF6C-E1583D1086C7}"/>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3"/>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r>
              <a:rPr lang="en-US"/>
              <a:t>4/24/2023</a:t>
            </a:r>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2729" y="-3993"/>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692573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pt</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17212" y="1962540"/>
            <a:ext cx="6925731"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02587" y="6202177"/>
            <a:ext cx="77832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4/24/2023</a:t>
            </a:r>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5E619A95-EAE7-EE49-8A58-504B622FB101}"/>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537270" y="6202177"/>
            <a:ext cx="843637"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4/24/2023</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7" y="6202177"/>
            <a:ext cx="856700" cy="323968"/>
          </a:xfrm>
        </p:spPr>
        <p:txBody>
          <a:bodyPr/>
          <a:lstStyle>
            <a:lvl1pPr>
              <a:defRPr>
                <a:solidFill>
                  <a:schemeClr val="accent4">
                    <a:alpha val="70000"/>
                  </a:schemeClr>
                </a:solidFill>
              </a:defRPr>
            </a:lvl1pPr>
          </a:lstStyle>
          <a:p>
            <a:r>
              <a:rPr lang="en-US"/>
              <a:t>4/24/2023</a:t>
            </a:r>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32" name="Purdue Logo" descr="Purdue Logo">
            <a:extLst>
              <a:ext uri="{FF2B5EF4-FFF2-40B4-BE49-F238E27FC236}">
                <a16:creationId xmlns:a16="http://schemas.microsoft.com/office/drawing/2014/main" id="{25D3AC7F-20A7-5D42-9A16-9813B5031FF5}"/>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3"/>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15646" y="6202177"/>
            <a:ext cx="765261" cy="323968"/>
          </a:xfrm>
        </p:spPr>
        <p:txBody>
          <a:bodyPr/>
          <a:lstStyle>
            <a:lvl1pPr>
              <a:defRPr>
                <a:solidFill>
                  <a:schemeClr val="accent4">
                    <a:alpha val="70000"/>
                  </a:schemeClr>
                </a:solidFill>
              </a:defRPr>
            </a:lvl1pPr>
          </a:lstStyle>
          <a:p>
            <a:r>
              <a:rPr lang="en-US"/>
              <a:t>4/24/2023</a:t>
            </a:r>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6" name="Purdue Logo" descr="Purdue Logo">
            <a:extLst>
              <a:ext uri="{FF2B5EF4-FFF2-40B4-BE49-F238E27FC236}">
                <a16:creationId xmlns:a16="http://schemas.microsoft.com/office/drawing/2014/main" id="{9B76C55F-AF8B-C44C-A4FF-D099B1735D66}"/>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3"/>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563394" y="6202177"/>
            <a:ext cx="817513" cy="323968"/>
          </a:xfrm>
        </p:spPr>
        <p:txBody>
          <a:bodyPr/>
          <a:lstStyle>
            <a:lvl1pPr>
              <a:defRPr>
                <a:solidFill>
                  <a:schemeClr val="accent4">
                    <a:alpha val="70000"/>
                  </a:schemeClr>
                </a:solidFill>
              </a:defRPr>
            </a:lvl1pPr>
          </a:lstStyle>
          <a:p>
            <a:r>
              <a:rPr lang="en-US"/>
              <a:t>4/24/2023</a:t>
            </a:r>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9"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83" b="0" i="0">
                <a:solidFill>
                  <a:schemeClr val="tx1"/>
                </a:solidFill>
                <a:latin typeface="Arial MT"/>
                <a:cs typeface="Arial MT"/>
              </a:defRPr>
            </a:lvl1pPr>
          </a:lstStyle>
          <a:p>
            <a:pPr marL="10860">
              <a:lnSpc>
                <a:spcPts val="1505"/>
              </a:lnSpc>
            </a:pPr>
            <a:endParaRPr lang="en-US"/>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4/24/2023</a:t>
            </a:r>
          </a:p>
        </p:txBody>
      </p:sp>
      <p:sp>
        <p:nvSpPr>
          <p:cNvPr id="6" name="Holder 6"/>
          <p:cNvSpPr>
            <a:spLocks noGrp="1"/>
          </p:cNvSpPr>
          <p:nvPr>
            <p:ph type="sldNum" sz="quarter" idx="7"/>
          </p:nvPr>
        </p:nvSpPr>
        <p:spPr/>
        <p:txBody>
          <a:bodyPr lIns="0" tIns="0" rIns="0" bIns="0"/>
          <a:lstStyle>
            <a:lvl1pPr>
              <a:defRPr sz="1283" b="0" i="0">
                <a:solidFill>
                  <a:schemeClr val="tx1"/>
                </a:solidFill>
                <a:latin typeface="SimSun"/>
                <a:cs typeface="SimSun"/>
              </a:defRPr>
            </a:lvl1pPr>
          </a:lstStyle>
          <a:p>
            <a:pPr marL="32579">
              <a:lnSpc>
                <a:spcPts val="1380"/>
              </a:lnSpc>
            </a:pPr>
            <a:fld id="{81D60167-4931-47E6-BA6A-407CBD079E47}" type="slidenum">
              <a:rPr lang="en-US" spc="34" smtClean="0"/>
              <a:pPr marL="32579">
                <a:lnSpc>
                  <a:spcPts val="1380"/>
                </a:lnSpc>
              </a:pPr>
              <a:t>‹#›</a:t>
            </a:fld>
            <a:endParaRPr lang="en-US" spc="34"/>
          </a:p>
        </p:txBody>
      </p:sp>
    </p:spTree>
    <p:extLst>
      <p:ext uri="{BB962C8B-B14F-4D97-AF65-F5344CB8AC3E}">
        <p14:creationId xmlns:p14="http://schemas.microsoft.com/office/powerpoint/2010/main" val="104737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15646" y="6202177"/>
            <a:ext cx="765261"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r>
              <a:rPr lang="en-US"/>
              <a:t>4/24/2023</a:t>
            </a:r>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 id="2147483726" r:id="rId8"/>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hyperlink" Target="https://dl.acm.org/doi/10.1145/3514221.352256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dl.acm.org/doi/10.1145/3514221.3522565" TargetMode="Externa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l.acm.org/doi/10.1145/3514221.3522565" TargetMode="Externa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2" Type="http://schemas.openxmlformats.org/officeDocument/2006/relationships/hyperlink" Target="https://dl.acm.org/doi/10.1145/3514221.3522565"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l.acm.org/doi/10.1145/3514221.3522565"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dl.acm.org/doi/10.1145/3514221.3522565" TargetMode="Externa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hyperlink" Target="https://dl.acm.org/doi/10.1145/3514221.3522565"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dl.acm.org/doi/10.1145/3514221.3522565" TargetMode="External"/><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917334" y="1049840"/>
            <a:ext cx="7570884" cy="1477328"/>
          </a:xfrm>
        </p:spPr>
        <p:txBody>
          <a:bodyPr/>
          <a:lstStyle/>
          <a:p>
            <a:r>
              <a:rPr lang="en-US" sz="4800" i="0">
                <a:solidFill>
                  <a:srgbClr val="000000"/>
                </a:solidFill>
                <a:effectLst/>
                <a:latin typeface="+mj-lt"/>
              </a:rPr>
              <a:t>Studying state-of-the-art </a:t>
            </a:r>
            <a:r>
              <a:rPr lang="en-US" sz="4800" i="0">
                <a:solidFill>
                  <a:schemeClr val="accent1">
                    <a:lumMod val="75000"/>
                  </a:schemeClr>
                </a:solidFill>
                <a:effectLst/>
                <a:latin typeface="+mj-lt"/>
              </a:rPr>
              <a:t>HTAP</a:t>
            </a:r>
            <a:r>
              <a:rPr lang="en-US" sz="4800" i="0">
                <a:solidFill>
                  <a:srgbClr val="000000"/>
                </a:solidFill>
                <a:effectLst/>
                <a:latin typeface="+mj-lt"/>
              </a:rPr>
              <a:t> systems</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a:xfrm>
            <a:off x="7479459" y="6202177"/>
            <a:ext cx="931201" cy="323968"/>
          </a:xfrm>
        </p:spPr>
        <p:txBody>
          <a:bodyPr/>
          <a:lstStyle/>
          <a:p>
            <a:r>
              <a:rPr lang="en-US"/>
              <a:t>4/24/2023</a:t>
            </a: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8" name="Subtitle">
            <a:extLst>
              <a:ext uri="{FF2B5EF4-FFF2-40B4-BE49-F238E27FC236}">
                <a16:creationId xmlns:a16="http://schemas.microsoft.com/office/drawing/2014/main" id="{7EDBA08A-CECD-2A18-0B6F-74EAD8787C2B}"/>
              </a:ext>
            </a:extLst>
          </p:cNvPr>
          <p:cNvSpPr txBox="1">
            <a:spLocks/>
          </p:cNvSpPr>
          <p:nvPr/>
        </p:nvSpPr>
        <p:spPr>
          <a:xfrm>
            <a:off x="917334" y="3254404"/>
            <a:ext cx="5322202" cy="10874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solidFill>
                  <a:srgbClr val="000000"/>
                </a:solidFill>
                <a:latin typeface="+mn-lt"/>
              </a:rPr>
              <a:t>- Satya Sai Bharath Vemula</a:t>
            </a:r>
          </a:p>
          <a:p>
            <a:r>
              <a:rPr lang="en-US" sz="1800" b="0">
                <a:solidFill>
                  <a:srgbClr val="000000"/>
                </a:solidFill>
                <a:latin typeface="+mn-lt"/>
              </a:rPr>
              <a:t>- Rwitam Bandyopadhyay</a:t>
            </a:r>
          </a:p>
          <a:p>
            <a:r>
              <a:rPr lang="en-US" sz="1800" b="0">
                <a:solidFill>
                  <a:srgbClr val="000000"/>
                </a:solidFill>
                <a:latin typeface="+mn-lt"/>
              </a:rPr>
              <a:t>- Shubham Pandey</a:t>
            </a:r>
            <a:endParaRPr lang="en-US" sz="1800" b="0">
              <a:latin typeface="+mn-lt"/>
            </a:endParaRPr>
          </a:p>
        </p:txBody>
      </p:sp>
      <p:sp>
        <p:nvSpPr>
          <p:cNvPr id="2" name="TextBox 1">
            <a:extLst>
              <a:ext uri="{FF2B5EF4-FFF2-40B4-BE49-F238E27FC236}">
                <a16:creationId xmlns:a16="http://schemas.microsoft.com/office/drawing/2014/main" id="{23BBB6CE-C7CC-0890-88FA-3CB24BE8299A}"/>
              </a:ext>
            </a:extLst>
          </p:cNvPr>
          <p:cNvSpPr txBox="1"/>
          <p:nvPr/>
        </p:nvSpPr>
        <p:spPr>
          <a:xfrm>
            <a:off x="2373541" y="232473"/>
            <a:ext cx="3080113" cy="584775"/>
          </a:xfrm>
          <a:prstGeom prst="rect">
            <a:avLst/>
          </a:prstGeom>
          <a:noFill/>
        </p:spPr>
        <p:txBody>
          <a:bodyPr wrap="square" lIns="91440" tIns="45720" rIns="91440" bIns="45720" rtlCol="0" anchor="t">
            <a:spAutoFit/>
          </a:bodyPr>
          <a:lstStyle/>
          <a:p>
            <a:pPr algn="r"/>
            <a:r>
              <a:rPr lang="en-US" sz="3200" b="1">
                <a:solidFill>
                  <a:schemeClr val="accent2"/>
                </a:solidFill>
                <a:latin typeface="+mj-lt"/>
              </a:rPr>
              <a:t>Final Presentation </a:t>
            </a:r>
          </a:p>
        </p:txBody>
      </p:sp>
      <p:sp>
        <p:nvSpPr>
          <p:cNvPr id="6" name="TextBox 5">
            <a:extLst>
              <a:ext uri="{FF2B5EF4-FFF2-40B4-BE49-F238E27FC236}">
                <a16:creationId xmlns:a16="http://schemas.microsoft.com/office/drawing/2014/main" id="{893ADBFD-D190-BAF0-491A-44381CC68EAB}"/>
              </a:ext>
            </a:extLst>
          </p:cNvPr>
          <p:cNvSpPr txBox="1"/>
          <p:nvPr/>
        </p:nvSpPr>
        <p:spPr>
          <a:xfrm>
            <a:off x="917334" y="1788504"/>
            <a:ext cx="3002745" cy="369332"/>
          </a:xfrm>
          <a:prstGeom prst="rect">
            <a:avLst/>
          </a:prstGeom>
          <a:noFill/>
        </p:spPr>
        <p:txBody>
          <a:bodyPr wrap="none" rtlCol="0">
            <a:spAutoFit/>
          </a:bodyPr>
          <a:lstStyle/>
          <a:p>
            <a:r>
              <a:rPr lang="en-US" b="1">
                <a:solidFill>
                  <a:schemeClr val="accent6"/>
                </a:solidFill>
              </a:rPr>
              <a:t>A lecture on HTAP Systems</a:t>
            </a:r>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D81F4A-9F64-5AD5-1767-E0BD99EB6A13}"/>
              </a:ext>
            </a:extLst>
          </p:cNvPr>
          <p:cNvSpPr>
            <a:spLocks noGrp="1"/>
          </p:cNvSpPr>
          <p:nvPr>
            <p:ph type="ctrTitle"/>
          </p:nvPr>
        </p:nvSpPr>
        <p:spPr/>
        <p:txBody>
          <a:bodyPr/>
          <a:lstStyle/>
          <a:p>
            <a:r>
              <a:rPr lang="en-US"/>
              <a:t>An Overview of HTAP Architectures</a:t>
            </a:r>
          </a:p>
        </p:txBody>
      </p:sp>
      <p:sp>
        <p:nvSpPr>
          <p:cNvPr id="11" name="Text Placeholder 10">
            <a:extLst>
              <a:ext uri="{FF2B5EF4-FFF2-40B4-BE49-F238E27FC236}">
                <a16:creationId xmlns:a16="http://schemas.microsoft.com/office/drawing/2014/main" id="{8504167E-5D94-F463-1E63-FDC2477CE58B}"/>
              </a:ext>
            </a:extLst>
          </p:cNvPr>
          <p:cNvSpPr>
            <a:spLocks noGrp="1"/>
          </p:cNvSpPr>
          <p:nvPr>
            <p:ph type="body" sz="quarter" idx="14"/>
          </p:nvPr>
        </p:nvSpPr>
        <p:spPr>
          <a:xfrm>
            <a:off x="909824" y="1554207"/>
            <a:ext cx="2172742" cy="3941620"/>
          </a:xfrm>
        </p:spPr>
        <p:txBody>
          <a:bodyPr>
            <a:normAutofit fontScale="92500"/>
          </a:bodyPr>
          <a:lstStyle/>
          <a:p>
            <a:r>
              <a:rPr lang="en-US"/>
              <a:t>Primary Row Store + In-Memory Column Store</a:t>
            </a:r>
          </a:p>
          <a:p>
            <a:endParaRPr lang="en-US"/>
          </a:p>
          <a:p>
            <a:r>
              <a:rPr lang="en-US"/>
              <a:t>Distributed Row Store + Column Store Replica</a:t>
            </a:r>
          </a:p>
          <a:p>
            <a:endParaRPr lang="en-US"/>
          </a:p>
          <a:p>
            <a:r>
              <a:rPr lang="en-US"/>
              <a:t>Disk Row Store + Distributed Column Store</a:t>
            </a:r>
          </a:p>
          <a:p>
            <a:endParaRPr lang="en-US"/>
          </a:p>
          <a:p>
            <a:r>
              <a:rPr lang="en-US"/>
              <a:t>Primary Column Store +  Delta Row Store</a:t>
            </a:r>
          </a:p>
          <a:p>
            <a:endParaRPr lang="en-US"/>
          </a:p>
        </p:txBody>
      </p:sp>
      <p:sp>
        <p:nvSpPr>
          <p:cNvPr id="5" name="Date Placeholder 4">
            <a:extLst>
              <a:ext uri="{FF2B5EF4-FFF2-40B4-BE49-F238E27FC236}">
                <a16:creationId xmlns:a16="http://schemas.microsoft.com/office/drawing/2014/main" id="{BF22BAE9-E206-2B97-B71D-74234ECFBAE9}"/>
              </a:ext>
            </a:extLst>
          </p:cNvPr>
          <p:cNvSpPr>
            <a:spLocks noGrp="1"/>
          </p:cNvSpPr>
          <p:nvPr>
            <p:ph type="dt" sz="half" idx="2"/>
          </p:nvPr>
        </p:nvSpPr>
        <p:spPr/>
        <p:txBody>
          <a:bodyPr/>
          <a:lstStyle/>
          <a:p>
            <a:r>
              <a:rPr lang="en-US"/>
              <a:t>4/24/2023</a:t>
            </a:r>
          </a:p>
        </p:txBody>
      </p:sp>
      <p:sp>
        <p:nvSpPr>
          <p:cNvPr id="6" name="Slide Number Placeholder 5">
            <a:extLst>
              <a:ext uri="{FF2B5EF4-FFF2-40B4-BE49-F238E27FC236}">
                <a16:creationId xmlns:a16="http://schemas.microsoft.com/office/drawing/2014/main" id="{AD73F572-C0A3-D086-0CBD-42C6A9A72A3C}"/>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12" name="object 3">
            <a:extLst>
              <a:ext uri="{FF2B5EF4-FFF2-40B4-BE49-F238E27FC236}">
                <a16:creationId xmlns:a16="http://schemas.microsoft.com/office/drawing/2014/main" id="{07343AD8-56BA-0167-55F9-2ECB7A174006}"/>
              </a:ext>
            </a:extLst>
          </p:cNvPr>
          <p:cNvPicPr/>
          <p:nvPr/>
        </p:nvPicPr>
        <p:blipFill>
          <a:blip r:embed="rId2" cstate="print"/>
          <a:stretch>
            <a:fillRect/>
          </a:stretch>
        </p:blipFill>
        <p:spPr>
          <a:xfrm>
            <a:off x="3247014" y="1554207"/>
            <a:ext cx="5133893" cy="3639962"/>
          </a:xfrm>
          <a:prstGeom prst="rect">
            <a:avLst/>
          </a:prstGeom>
        </p:spPr>
      </p:pic>
      <p:sp>
        <p:nvSpPr>
          <p:cNvPr id="2" name="TextBox 1">
            <a:extLst>
              <a:ext uri="{FF2B5EF4-FFF2-40B4-BE49-F238E27FC236}">
                <a16:creationId xmlns:a16="http://schemas.microsoft.com/office/drawing/2014/main" id="{026EFF69-E192-5E70-F6AF-A7CBF08ED4FD}"/>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135710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C1F8-B1CA-1C87-0606-FF29324E8B47}"/>
              </a:ext>
            </a:extLst>
          </p:cNvPr>
          <p:cNvSpPr>
            <a:spLocks noGrp="1"/>
          </p:cNvSpPr>
          <p:nvPr>
            <p:ph type="ctrTitle"/>
          </p:nvPr>
        </p:nvSpPr>
        <p:spPr/>
        <p:txBody>
          <a:bodyPr/>
          <a:lstStyle/>
          <a:p>
            <a:r>
              <a:rPr lang="en-US"/>
              <a:t>Popular HTAP Architectures</a:t>
            </a:r>
          </a:p>
        </p:txBody>
      </p:sp>
      <p:sp>
        <p:nvSpPr>
          <p:cNvPr id="3" name="Subtitle 2">
            <a:extLst>
              <a:ext uri="{FF2B5EF4-FFF2-40B4-BE49-F238E27FC236}">
                <a16:creationId xmlns:a16="http://schemas.microsoft.com/office/drawing/2014/main" id="{9C2C405C-D775-202F-2C79-33D3532B70D6}"/>
              </a:ext>
            </a:extLst>
          </p:cNvPr>
          <p:cNvSpPr>
            <a:spLocks noGrp="1"/>
          </p:cNvSpPr>
          <p:nvPr>
            <p:ph type="subTitle" idx="1"/>
          </p:nvPr>
        </p:nvSpPr>
        <p:spPr/>
        <p:txBody>
          <a:bodyPr/>
          <a:lstStyle/>
          <a:p>
            <a:r>
              <a:rPr lang="en-US"/>
              <a:t>(a) Primary Row Store+ In Memory Column Store</a:t>
            </a:r>
          </a:p>
        </p:txBody>
      </p:sp>
      <p:sp>
        <p:nvSpPr>
          <p:cNvPr id="4" name="Text Placeholder 3">
            <a:extLst>
              <a:ext uri="{FF2B5EF4-FFF2-40B4-BE49-F238E27FC236}">
                <a16:creationId xmlns:a16="http://schemas.microsoft.com/office/drawing/2014/main" id="{1EF301EA-A8EC-A318-8E7F-79BFC6C652A7}"/>
              </a:ext>
            </a:extLst>
          </p:cNvPr>
          <p:cNvSpPr>
            <a:spLocks noGrp="1"/>
          </p:cNvSpPr>
          <p:nvPr>
            <p:ph type="body" sz="quarter" idx="14"/>
          </p:nvPr>
        </p:nvSpPr>
        <p:spPr>
          <a:xfrm>
            <a:off x="1125291" y="2076809"/>
            <a:ext cx="3454788" cy="3411537"/>
          </a:xfrm>
        </p:spPr>
        <p:txBody>
          <a:bodyPr>
            <a:normAutofit lnSpcReduction="10000"/>
          </a:bodyPr>
          <a:lstStyle/>
          <a:p>
            <a:pPr marL="0" indent="0">
              <a:buNone/>
            </a:pPr>
            <a:r>
              <a:rPr lang="en-US" b="1"/>
              <a:t>Pros</a:t>
            </a:r>
            <a:r>
              <a:rPr lang="en-US"/>
              <a:t>:</a:t>
            </a:r>
          </a:p>
          <a:p>
            <a:r>
              <a:rPr lang="en-US">
                <a:solidFill>
                  <a:srgbClr val="548235"/>
                </a:solidFill>
              </a:rPr>
              <a:t>High</a:t>
            </a:r>
            <a:r>
              <a:rPr lang="en-US"/>
              <a:t> TP throughput,</a:t>
            </a:r>
          </a:p>
          <a:p>
            <a:r>
              <a:rPr lang="en-US">
                <a:solidFill>
                  <a:srgbClr val="548235"/>
                </a:solidFill>
              </a:rPr>
              <a:t>High</a:t>
            </a:r>
            <a:r>
              <a:rPr lang="en-US"/>
              <a:t> AP throughput</a:t>
            </a:r>
          </a:p>
          <a:p>
            <a:r>
              <a:rPr lang="en-US">
                <a:solidFill>
                  <a:srgbClr val="548235"/>
                </a:solidFill>
              </a:rPr>
              <a:t>High</a:t>
            </a:r>
            <a:r>
              <a:rPr lang="en-US"/>
              <a:t> data freshness</a:t>
            </a:r>
          </a:p>
          <a:p>
            <a:endParaRPr lang="en-US"/>
          </a:p>
          <a:p>
            <a:pPr marL="0" indent="0">
              <a:buNone/>
            </a:pPr>
            <a:r>
              <a:rPr lang="en-US" b="1"/>
              <a:t>Cons</a:t>
            </a:r>
            <a:r>
              <a:rPr lang="en-US"/>
              <a:t>:</a:t>
            </a:r>
          </a:p>
          <a:p>
            <a:r>
              <a:rPr lang="en-US">
                <a:solidFill>
                  <a:srgbClr val="C00000"/>
                </a:solidFill>
              </a:rPr>
              <a:t>Low</a:t>
            </a:r>
            <a:r>
              <a:rPr lang="en-US"/>
              <a:t> AP scalability</a:t>
            </a:r>
          </a:p>
          <a:p>
            <a:r>
              <a:rPr lang="en-US">
                <a:solidFill>
                  <a:srgbClr val="C00000"/>
                </a:solidFill>
              </a:rPr>
              <a:t>Low</a:t>
            </a:r>
            <a:r>
              <a:rPr lang="en-US"/>
              <a:t> workload isolation</a:t>
            </a:r>
          </a:p>
          <a:p>
            <a:endParaRPr lang="en-US"/>
          </a:p>
          <a:p>
            <a:pPr marL="0" indent="0">
              <a:buNone/>
            </a:pPr>
            <a:r>
              <a:rPr lang="en-US" b="1"/>
              <a:t>Applications</a:t>
            </a:r>
            <a:r>
              <a:rPr lang="en-US"/>
              <a:t>:</a:t>
            </a:r>
          </a:p>
          <a:p>
            <a:r>
              <a:rPr lang="en-US"/>
              <a:t>High throughput, low scalability  (e.g., banking with real-time data  analytics)</a:t>
            </a:r>
          </a:p>
          <a:p>
            <a:pPr marL="0" indent="0">
              <a:buNone/>
            </a:pPr>
            <a:endParaRPr lang="en-US"/>
          </a:p>
          <a:p>
            <a:endParaRPr lang="en-US"/>
          </a:p>
        </p:txBody>
      </p:sp>
      <p:sp>
        <p:nvSpPr>
          <p:cNvPr id="5" name="Date Placeholder 4">
            <a:extLst>
              <a:ext uri="{FF2B5EF4-FFF2-40B4-BE49-F238E27FC236}">
                <a16:creationId xmlns:a16="http://schemas.microsoft.com/office/drawing/2014/main" id="{90842E3B-6392-C01A-B9E5-4B473D876B70}"/>
              </a:ext>
            </a:extLst>
          </p:cNvPr>
          <p:cNvSpPr>
            <a:spLocks noGrp="1"/>
          </p:cNvSpPr>
          <p:nvPr>
            <p:ph type="dt" sz="half" idx="2"/>
          </p:nvPr>
        </p:nvSpPr>
        <p:spPr/>
        <p:txBody>
          <a:bodyPr/>
          <a:lstStyle/>
          <a:p>
            <a:r>
              <a:rPr lang="en-US"/>
              <a:t>4/24/2023</a:t>
            </a:r>
          </a:p>
        </p:txBody>
      </p:sp>
      <p:sp>
        <p:nvSpPr>
          <p:cNvPr id="6" name="Slide Number Placeholder 5">
            <a:extLst>
              <a:ext uri="{FF2B5EF4-FFF2-40B4-BE49-F238E27FC236}">
                <a16:creationId xmlns:a16="http://schemas.microsoft.com/office/drawing/2014/main" id="{C79A1EB0-1010-0BCE-09A8-2397587A9362}"/>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7" name="object 5">
            <a:extLst>
              <a:ext uri="{FF2B5EF4-FFF2-40B4-BE49-F238E27FC236}">
                <a16:creationId xmlns:a16="http://schemas.microsoft.com/office/drawing/2014/main" id="{6472C871-22B2-8787-3939-B99C029A8C59}"/>
              </a:ext>
            </a:extLst>
          </p:cNvPr>
          <p:cNvPicPr/>
          <p:nvPr/>
        </p:nvPicPr>
        <p:blipFill>
          <a:blip r:embed="rId2" cstate="print"/>
          <a:stretch>
            <a:fillRect/>
          </a:stretch>
        </p:blipFill>
        <p:spPr>
          <a:xfrm>
            <a:off x="4825636" y="2502981"/>
            <a:ext cx="3386208" cy="2559192"/>
          </a:xfrm>
          <a:prstGeom prst="rect">
            <a:avLst/>
          </a:prstGeom>
        </p:spPr>
      </p:pic>
      <p:sp>
        <p:nvSpPr>
          <p:cNvPr id="8" name="TextBox 7">
            <a:extLst>
              <a:ext uri="{FF2B5EF4-FFF2-40B4-BE49-F238E27FC236}">
                <a16:creationId xmlns:a16="http://schemas.microsoft.com/office/drawing/2014/main" id="{8E4EFC0D-D062-5FD9-7600-485346FE2474}"/>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211228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9C798-11EB-947B-944C-ACA285455176}"/>
              </a:ext>
            </a:extLst>
          </p:cNvPr>
          <p:cNvSpPr>
            <a:spLocks noGrp="1"/>
          </p:cNvSpPr>
          <p:nvPr>
            <p:ph type="ctrTitle"/>
          </p:nvPr>
        </p:nvSpPr>
        <p:spPr/>
        <p:txBody>
          <a:bodyPr/>
          <a:lstStyle/>
          <a:p>
            <a:r>
              <a:rPr lang="en-US"/>
              <a:t>An Overview of HTAP Architectures</a:t>
            </a:r>
          </a:p>
        </p:txBody>
      </p:sp>
      <p:sp>
        <p:nvSpPr>
          <p:cNvPr id="3" name="Subtitle 2">
            <a:extLst>
              <a:ext uri="{FF2B5EF4-FFF2-40B4-BE49-F238E27FC236}">
                <a16:creationId xmlns:a16="http://schemas.microsoft.com/office/drawing/2014/main" id="{8ED9BE95-AE65-105D-AD55-BC92515DB2BB}"/>
              </a:ext>
            </a:extLst>
          </p:cNvPr>
          <p:cNvSpPr>
            <a:spLocks noGrp="1"/>
          </p:cNvSpPr>
          <p:nvPr>
            <p:ph type="subTitle" idx="1"/>
          </p:nvPr>
        </p:nvSpPr>
        <p:spPr/>
        <p:txBody>
          <a:bodyPr/>
          <a:lstStyle/>
          <a:p>
            <a:r>
              <a:rPr lang="en-US"/>
              <a:t>Case Study: Oracle Dual-Format</a:t>
            </a:r>
          </a:p>
        </p:txBody>
      </p:sp>
      <p:sp>
        <p:nvSpPr>
          <p:cNvPr id="5" name="Date Placeholder 4">
            <a:extLst>
              <a:ext uri="{FF2B5EF4-FFF2-40B4-BE49-F238E27FC236}">
                <a16:creationId xmlns:a16="http://schemas.microsoft.com/office/drawing/2014/main" id="{310A583C-C40A-678F-C3EE-A174243A0BD8}"/>
              </a:ext>
            </a:extLst>
          </p:cNvPr>
          <p:cNvSpPr>
            <a:spLocks noGrp="1"/>
          </p:cNvSpPr>
          <p:nvPr>
            <p:ph type="dt" sz="half" idx="2"/>
          </p:nvPr>
        </p:nvSpPr>
        <p:spPr/>
        <p:txBody>
          <a:bodyPr/>
          <a:lstStyle/>
          <a:p>
            <a:r>
              <a:rPr lang="en-US"/>
              <a:t>4/24/2023</a:t>
            </a:r>
          </a:p>
        </p:txBody>
      </p:sp>
      <p:sp>
        <p:nvSpPr>
          <p:cNvPr id="6" name="Slide Number Placeholder 5">
            <a:extLst>
              <a:ext uri="{FF2B5EF4-FFF2-40B4-BE49-F238E27FC236}">
                <a16:creationId xmlns:a16="http://schemas.microsoft.com/office/drawing/2014/main" id="{799162C3-A3F0-0370-D7FB-861180A992CF}"/>
              </a:ext>
            </a:extLst>
          </p:cNvPr>
          <p:cNvSpPr>
            <a:spLocks noGrp="1"/>
          </p:cNvSpPr>
          <p:nvPr>
            <p:ph type="sldNum" sz="quarter" idx="4"/>
          </p:nvPr>
        </p:nvSpPr>
        <p:spPr/>
        <p:txBody>
          <a:bodyPr/>
          <a:lstStyle/>
          <a:p>
            <a:fld id="{8A7A6979-0714-4377-B894-6BE4C2D6E202}" type="slidenum">
              <a:rPr lang="en-US" smtClean="0"/>
              <a:pPr/>
              <a:t>12</a:t>
            </a:fld>
            <a:endParaRPr lang="en-US"/>
          </a:p>
        </p:txBody>
      </p:sp>
      <p:grpSp>
        <p:nvGrpSpPr>
          <p:cNvPr id="9" name="object 5">
            <a:extLst>
              <a:ext uri="{FF2B5EF4-FFF2-40B4-BE49-F238E27FC236}">
                <a16:creationId xmlns:a16="http://schemas.microsoft.com/office/drawing/2014/main" id="{25FAD041-A8CF-F263-6B78-20A90206DD76}"/>
              </a:ext>
            </a:extLst>
          </p:cNvPr>
          <p:cNvGrpSpPr/>
          <p:nvPr/>
        </p:nvGrpSpPr>
        <p:grpSpPr>
          <a:xfrm>
            <a:off x="3274164" y="2723079"/>
            <a:ext cx="4053028" cy="2791972"/>
            <a:chOff x="3105327" y="2236889"/>
            <a:chExt cx="5045075" cy="3475354"/>
          </a:xfrm>
        </p:grpSpPr>
        <p:pic>
          <p:nvPicPr>
            <p:cNvPr id="10" name="object 6">
              <a:extLst>
                <a:ext uri="{FF2B5EF4-FFF2-40B4-BE49-F238E27FC236}">
                  <a16:creationId xmlns:a16="http://schemas.microsoft.com/office/drawing/2014/main" id="{23003D0D-13F6-EC95-A7C2-A71794A39ED6}"/>
                </a:ext>
              </a:extLst>
            </p:cNvPr>
            <p:cNvPicPr/>
            <p:nvPr/>
          </p:nvPicPr>
          <p:blipFill>
            <a:blip r:embed="rId2" cstate="print"/>
            <a:stretch>
              <a:fillRect/>
            </a:stretch>
          </p:blipFill>
          <p:spPr>
            <a:xfrm>
              <a:off x="3105327" y="2236889"/>
              <a:ext cx="4598422" cy="3475346"/>
            </a:xfrm>
            <a:prstGeom prst="rect">
              <a:avLst/>
            </a:prstGeom>
          </p:spPr>
        </p:pic>
        <p:sp>
          <p:nvSpPr>
            <p:cNvPr id="11" name="object 7">
              <a:extLst>
                <a:ext uri="{FF2B5EF4-FFF2-40B4-BE49-F238E27FC236}">
                  <a16:creationId xmlns:a16="http://schemas.microsoft.com/office/drawing/2014/main" id="{77CB6A9E-E74E-24A3-5C19-CBD6159346DE}"/>
                </a:ext>
              </a:extLst>
            </p:cNvPr>
            <p:cNvSpPr/>
            <p:nvPr/>
          </p:nvSpPr>
          <p:spPr>
            <a:xfrm>
              <a:off x="7376783" y="3001083"/>
              <a:ext cx="767715" cy="416559"/>
            </a:xfrm>
            <a:custGeom>
              <a:avLst/>
              <a:gdLst/>
              <a:ahLst/>
              <a:cxnLst/>
              <a:rect l="l" t="t" r="r" b="b"/>
              <a:pathLst>
                <a:path w="767715" h="416560">
                  <a:moveTo>
                    <a:pt x="727142" y="0"/>
                  </a:moveTo>
                  <a:lnTo>
                    <a:pt x="76874" y="270803"/>
                  </a:lnTo>
                  <a:lnTo>
                    <a:pt x="56675" y="222233"/>
                  </a:lnTo>
                  <a:lnTo>
                    <a:pt x="0" y="359798"/>
                  </a:lnTo>
                  <a:lnTo>
                    <a:pt x="137471" y="416510"/>
                  </a:lnTo>
                  <a:lnTo>
                    <a:pt x="117271" y="367941"/>
                  </a:lnTo>
                  <a:lnTo>
                    <a:pt x="767541" y="97138"/>
                  </a:lnTo>
                  <a:lnTo>
                    <a:pt x="727142" y="0"/>
                  </a:lnTo>
                  <a:close/>
                </a:path>
              </a:pathLst>
            </a:custGeom>
            <a:solidFill>
              <a:srgbClr val="ED7D31"/>
            </a:solidFill>
          </p:spPr>
          <p:txBody>
            <a:bodyPr wrap="square" lIns="0" tIns="0" rIns="0" bIns="0" rtlCol="0"/>
            <a:lstStyle/>
            <a:p>
              <a:endParaRPr/>
            </a:p>
          </p:txBody>
        </p:sp>
        <p:sp>
          <p:nvSpPr>
            <p:cNvPr id="12" name="object 8">
              <a:extLst>
                <a:ext uri="{FF2B5EF4-FFF2-40B4-BE49-F238E27FC236}">
                  <a16:creationId xmlns:a16="http://schemas.microsoft.com/office/drawing/2014/main" id="{EE2BB3B5-DD40-3242-187B-ABB37F275489}"/>
                </a:ext>
              </a:extLst>
            </p:cNvPr>
            <p:cNvSpPr/>
            <p:nvPr/>
          </p:nvSpPr>
          <p:spPr>
            <a:xfrm>
              <a:off x="7376784" y="3001083"/>
              <a:ext cx="767715" cy="416559"/>
            </a:xfrm>
            <a:custGeom>
              <a:avLst/>
              <a:gdLst/>
              <a:ahLst/>
              <a:cxnLst/>
              <a:rect l="l" t="t" r="r" b="b"/>
              <a:pathLst>
                <a:path w="767715" h="416560">
                  <a:moveTo>
                    <a:pt x="767540" y="97138"/>
                  </a:moveTo>
                  <a:lnTo>
                    <a:pt x="117271" y="367941"/>
                  </a:lnTo>
                  <a:lnTo>
                    <a:pt x="137470" y="416510"/>
                  </a:lnTo>
                  <a:lnTo>
                    <a:pt x="0" y="359797"/>
                  </a:lnTo>
                  <a:lnTo>
                    <a:pt x="56674" y="222233"/>
                  </a:lnTo>
                  <a:lnTo>
                    <a:pt x="76873" y="270802"/>
                  </a:lnTo>
                  <a:lnTo>
                    <a:pt x="727142" y="0"/>
                  </a:lnTo>
                  <a:lnTo>
                    <a:pt x="767540" y="97138"/>
                  </a:lnTo>
                  <a:close/>
                </a:path>
              </a:pathLst>
            </a:custGeom>
            <a:ln w="10839">
              <a:solidFill>
                <a:srgbClr val="2F528F"/>
              </a:solidFill>
            </a:ln>
          </p:spPr>
          <p:txBody>
            <a:bodyPr wrap="square" lIns="0" tIns="0" rIns="0" bIns="0" rtlCol="0"/>
            <a:lstStyle/>
            <a:p>
              <a:endParaRPr/>
            </a:p>
          </p:txBody>
        </p:sp>
      </p:grpSp>
      <p:grpSp>
        <p:nvGrpSpPr>
          <p:cNvPr id="13" name="object 15">
            <a:extLst>
              <a:ext uri="{FF2B5EF4-FFF2-40B4-BE49-F238E27FC236}">
                <a16:creationId xmlns:a16="http://schemas.microsoft.com/office/drawing/2014/main" id="{77486C2E-33F5-68F7-A848-E3EDC71BF9E3}"/>
              </a:ext>
            </a:extLst>
          </p:cNvPr>
          <p:cNvGrpSpPr/>
          <p:nvPr/>
        </p:nvGrpSpPr>
        <p:grpSpPr>
          <a:xfrm>
            <a:off x="1117213" y="2076809"/>
            <a:ext cx="4188096" cy="1872332"/>
            <a:chOff x="769006" y="1714247"/>
            <a:chExt cx="4665980" cy="2085975"/>
          </a:xfrm>
        </p:grpSpPr>
        <p:sp>
          <p:nvSpPr>
            <p:cNvPr id="14" name="object 16">
              <a:extLst>
                <a:ext uri="{FF2B5EF4-FFF2-40B4-BE49-F238E27FC236}">
                  <a16:creationId xmlns:a16="http://schemas.microsoft.com/office/drawing/2014/main" id="{8738462D-D21B-C2BF-133F-31DA46A76A1B}"/>
                </a:ext>
              </a:extLst>
            </p:cNvPr>
            <p:cNvSpPr/>
            <p:nvPr/>
          </p:nvSpPr>
          <p:spPr>
            <a:xfrm>
              <a:off x="5246311" y="2363180"/>
              <a:ext cx="183515" cy="678815"/>
            </a:xfrm>
            <a:custGeom>
              <a:avLst/>
              <a:gdLst/>
              <a:ahLst/>
              <a:cxnLst/>
              <a:rect l="l" t="t" r="r" b="b"/>
              <a:pathLst>
                <a:path w="183514" h="678814">
                  <a:moveTo>
                    <a:pt x="137365" y="0"/>
                  </a:moveTo>
                  <a:lnTo>
                    <a:pt x="45788" y="0"/>
                  </a:lnTo>
                  <a:lnTo>
                    <a:pt x="45788" y="525815"/>
                  </a:lnTo>
                  <a:lnTo>
                    <a:pt x="0" y="525815"/>
                  </a:lnTo>
                  <a:lnTo>
                    <a:pt x="91577" y="678545"/>
                  </a:lnTo>
                  <a:lnTo>
                    <a:pt x="183153" y="525815"/>
                  </a:lnTo>
                  <a:lnTo>
                    <a:pt x="137365" y="525815"/>
                  </a:lnTo>
                  <a:lnTo>
                    <a:pt x="137365" y="0"/>
                  </a:lnTo>
                  <a:close/>
                </a:path>
              </a:pathLst>
            </a:custGeom>
            <a:solidFill>
              <a:srgbClr val="ED7D31"/>
            </a:solidFill>
          </p:spPr>
          <p:txBody>
            <a:bodyPr wrap="square" lIns="0" tIns="0" rIns="0" bIns="0" rtlCol="0"/>
            <a:lstStyle/>
            <a:p>
              <a:endParaRPr/>
            </a:p>
          </p:txBody>
        </p:sp>
        <p:sp>
          <p:nvSpPr>
            <p:cNvPr id="15" name="object 17">
              <a:extLst>
                <a:ext uri="{FF2B5EF4-FFF2-40B4-BE49-F238E27FC236}">
                  <a16:creationId xmlns:a16="http://schemas.microsoft.com/office/drawing/2014/main" id="{AAE7DBFC-36B2-7714-3CC1-8DD3835D3FB4}"/>
                </a:ext>
              </a:extLst>
            </p:cNvPr>
            <p:cNvSpPr/>
            <p:nvPr/>
          </p:nvSpPr>
          <p:spPr>
            <a:xfrm>
              <a:off x="5246311" y="2363180"/>
              <a:ext cx="183515" cy="678815"/>
            </a:xfrm>
            <a:custGeom>
              <a:avLst/>
              <a:gdLst/>
              <a:ahLst/>
              <a:cxnLst/>
              <a:rect l="l" t="t" r="r" b="b"/>
              <a:pathLst>
                <a:path w="183514" h="678814">
                  <a:moveTo>
                    <a:pt x="0" y="525815"/>
                  </a:moveTo>
                  <a:lnTo>
                    <a:pt x="45788" y="525815"/>
                  </a:lnTo>
                  <a:lnTo>
                    <a:pt x="45788" y="0"/>
                  </a:lnTo>
                  <a:lnTo>
                    <a:pt x="137365" y="0"/>
                  </a:lnTo>
                  <a:lnTo>
                    <a:pt x="137365" y="525815"/>
                  </a:lnTo>
                  <a:lnTo>
                    <a:pt x="183153" y="525815"/>
                  </a:lnTo>
                  <a:lnTo>
                    <a:pt x="91576" y="678546"/>
                  </a:lnTo>
                  <a:lnTo>
                    <a:pt x="0" y="525815"/>
                  </a:lnTo>
                  <a:close/>
                </a:path>
              </a:pathLst>
            </a:custGeom>
            <a:ln w="10835">
              <a:solidFill>
                <a:srgbClr val="2F528F"/>
              </a:solidFill>
            </a:ln>
          </p:spPr>
          <p:txBody>
            <a:bodyPr wrap="square" lIns="0" tIns="0" rIns="0" bIns="0" rtlCol="0"/>
            <a:lstStyle/>
            <a:p>
              <a:endParaRPr/>
            </a:p>
          </p:txBody>
        </p:sp>
        <p:pic>
          <p:nvPicPr>
            <p:cNvPr id="16" name="object 18">
              <a:extLst>
                <a:ext uri="{FF2B5EF4-FFF2-40B4-BE49-F238E27FC236}">
                  <a16:creationId xmlns:a16="http://schemas.microsoft.com/office/drawing/2014/main" id="{20F9A3A2-6F91-FD21-25C9-5FAB02261A7D}"/>
                </a:ext>
              </a:extLst>
            </p:cNvPr>
            <p:cNvPicPr/>
            <p:nvPr/>
          </p:nvPicPr>
          <p:blipFill>
            <a:blip r:embed="rId3" cstate="print"/>
            <a:stretch>
              <a:fillRect/>
            </a:stretch>
          </p:blipFill>
          <p:spPr>
            <a:xfrm>
              <a:off x="769006" y="1714247"/>
              <a:ext cx="2282343" cy="1825203"/>
            </a:xfrm>
            <a:prstGeom prst="rect">
              <a:avLst/>
            </a:prstGeom>
          </p:spPr>
        </p:pic>
        <p:sp>
          <p:nvSpPr>
            <p:cNvPr id="17" name="object 19">
              <a:extLst>
                <a:ext uri="{FF2B5EF4-FFF2-40B4-BE49-F238E27FC236}">
                  <a16:creationId xmlns:a16="http://schemas.microsoft.com/office/drawing/2014/main" id="{8A053662-029B-A066-BFCE-9F05BD516B99}"/>
                </a:ext>
              </a:extLst>
            </p:cNvPr>
            <p:cNvSpPr/>
            <p:nvPr/>
          </p:nvSpPr>
          <p:spPr>
            <a:xfrm>
              <a:off x="2652203" y="3575740"/>
              <a:ext cx="750570" cy="219075"/>
            </a:xfrm>
            <a:custGeom>
              <a:avLst/>
              <a:gdLst/>
              <a:ahLst/>
              <a:cxnLst/>
              <a:rect l="l" t="t" r="r" b="b"/>
              <a:pathLst>
                <a:path w="750570" h="219075">
                  <a:moveTo>
                    <a:pt x="641221" y="0"/>
                  </a:moveTo>
                  <a:lnTo>
                    <a:pt x="641221" y="54676"/>
                  </a:lnTo>
                  <a:lnTo>
                    <a:pt x="0" y="54676"/>
                  </a:lnTo>
                  <a:lnTo>
                    <a:pt x="0" y="164026"/>
                  </a:lnTo>
                  <a:lnTo>
                    <a:pt x="641221" y="164026"/>
                  </a:lnTo>
                  <a:lnTo>
                    <a:pt x="641221" y="218702"/>
                  </a:lnTo>
                  <a:lnTo>
                    <a:pt x="750498" y="109350"/>
                  </a:lnTo>
                  <a:lnTo>
                    <a:pt x="641221" y="0"/>
                  </a:lnTo>
                  <a:close/>
                </a:path>
              </a:pathLst>
            </a:custGeom>
            <a:solidFill>
              <a:srgbClr val="ED7D31"/>
            </a:solidFill>
          </p:spPr>
          <p:txBody>
            <a:bodyPr wrap="square" lIns="0" tIns="0" rIns="0" bIns="0" rtlCol="0"/>
            <a:lstStyle/>
            <a:p>
              <a:endParaRPr/>
            </a:p>
          </p:txBody>
        </p:sp>
        <p:sp>
          <p:nvSpPr>
            <p:cNvPr id="18" name="object 20">
              <a:extLst>
                <a:ext uri="{FF2B5EF4-FFF2-40B4-BE49-F238E27FC236}">
                  <a16:creationId xmlns:a16="http://schemas.microsoft.com/office/drawing/2014/main" id="{9AF97D12-AC83-A7FE-5CC6-36936E8F1EDD}"/>
                </a:ext>
              </a:extLst>
            </p:cNvPr>
            <p:cNvSpPr/>
            <p:nvPr/>
          </p:nvSpPr>
          <p:spPr>
            <a:xfrm>
              <a:off x="2652203" y="3575740"/>
              <a:ext cx="750570" cy="219075"/>
            </a:xfrm>
            <a:custGeom>
              <a:avLst/>
              <a:gdLst/>
              <a:ahLst/>
              <a:cxnLst/>
              <a:rect l="l" t="t" r="r" b="b"/>
              <a:pathLst>
                <a:path w="750570" h="219075">
                  <a:moveTo>
                    <a:pt x="0" y="54675"/>
                  </a:moveTo>
                  <a:lnTo>
                    <a:pt x="641221" y="54675"/>
                  </a:lnTo>
                  <a:lnTo>
                    <a:pt x="641221" y="0"/>
                  </a:lnTo>
                  <a:lnTo>
                    <a:pt x="750498" y="109351"/>
                  </a:lnTo>
                  <a:lnTo>
                    <a:pt x="641221" y="218702"/>
                  </a:lnTo>
                  <a:lnTo>
                    <a:pt x="641221" y="164027"/>
                  </a:lnTo>
                  <a:lnTo>
                    <a:pt x="0" y="164027"/>
                  </a:lnTo>
                  <a:lnTo>
                    <a:pt x="0" y="54675"/>
                  </a:lnTo>
                  <a:close/>
                </a:path>
              </a:pathLst>
            </a:custGeom>
            <a:ln w="10841">
              <a:solidFill>
                <a:srgbClr val="2F528F"/>
              </a:solidFill>
            </a:ln>
          </p:spPr>
          <p:txBody>
            <a:bodyPr wrap="square" lIns="0" tIns="0" rIns="0" bIns="0" rtlCol="0"/>
            <a:lstStyle/>
            <a:p>
              <a:endParaRPr/>
            </a:p>
          </p:txBody>
        </p:sp>
      </p:grpSp>
      <p:sp>
        <p:nvSpPr>
          <p:cNvPr id="20" name="TextBox 19">
            <a:extLst>
              <a:ext uri="{FF2B5EF4-FFF2-40B4-BE49-F238E27FC236}">
                <a16:creationId xmlns:a16="http://schemas.microsoft.com/office/drawing/2014/main" id="{C431A066-2D87-B72A-47E3-E6A99427462E}"/>
              </a:ext>
            </a:extLst>
          </p:cNvPr>
          <p:cNvSpPr txBox="1"/>
          <p:nvPr/>
        </p:nvSpPr>
        <p:spPr>
          <a:xfrm>
            <a:off x="1346869" y="3672135"/>
            <a:ext cx="1460666" cy="338554"/>
          </a:xfrm>
          <a:prstGeom prst="rect">
            <a:avLst/>
          </a:prstGeom>
          <a:noFill/>
        </p:spPr>
        <p:txBody>
          <a:bodyPr wrap="square">
            <a:spAutoFit/>
          </a:bodyPr>
          <a:lstStyle/>
          <a:p>
            <a:r>
              <a:rPr lang="en-US" sz="1600"/>
              <a:t>Oracle Cache</a:t>
            </a:r>
          </a:p>
        </p:txBody>
      </p:sp>
      <p:sp>
        <p:nvSpPr>
          <p:cNvPr id="22" name="TextBox 21">
            <a:extLst>
              <a:ext uri="{FF2B5EF4-FFF2-40B4-BE49-F238E27FC236}">
                <a16:creationId xmlns:a16="http://schemas.microsoft.com/office/drawing/2014/main" id="{D221BB2A-40B3-4400-EE27-CFC57A8EBB89}"/>
              </a:ext>
            </a:extLst>
          </p:cNvPr>
          <p:cNvSpPr txBox="1"/>
          <p:nvPr/>
        </p:nvSpPr>
        <p:spPr>
          <a:xfrm>
            <a:off x="7014072" y="2546593"/>
            <a:ext cx="1842116" cy="830997"/>
          </a:xfrm>
          <a:prstGeom prst="rect">
            <a:avLst/>
          </a:prstGeom>
          <a:noFill/>
        </p:spPr>
        <p:txBody>
          <a:bodyPr wrap="square">
            <a:spAutoFit/>
          </a:bodyPr>
          <a:lstStyle/>
          <a:p>
            <a:r>
              <a:rPr lang="en-US" sz="1600"/>
              <a:t>Oracle In-memory  column store  (IMCS)</a:t>
            </a:r>
          </a:p>
        </p:txBody>
      </p:sp>
      <p:sp>
        <p:nvSpPr>
          <p:cNvPr id="24" name="TextBox 23">
            <a:extLst>
              <a:ext uri="{FF2B5EF4-FFF2-40B4-BE49-F238E27FC236}">
                <a16:creationId xmlns:a16="http://schemas.microsoft.com/office/drawing/2014/main" id="{8B31A9ED-E1B8-226A-2CCA-B486047E2D8F}"/>
              </a:ext>
            </a:extLst>
          </p:cNvPr>
          <p:cNvSpPr txBox="1"/>
          <p:nvPr/>
        </p:nvSpPr>
        <p:spPr>
          <a:xfrm>
            <a:off x="3509990" y="2270516"/>
            <a:ext cx="3581375" cy="338554"/>
          </a:xfrm>
          <a:prstGeom prst="rect">
            <a:avLst/>
          </a:prstGeom>
          <a:noFill/>
        </p:spPr>
        <p:txBody>
          <a:bodyPr wrap="square">
            <a:spAutoFit/>
          </a:bodyPr>
          <a:lstStyle/>
          <a:p>
            <a:r>
              <a:rPr lang="en-US" sz="1600"/>
              <a:t>Oracle Snapshot Memory Unit (SMU)</a:t>
            </a:r>
          </a:p>
        </p:txBody>
      </p:sp>
      <p:grpSp>
        <p:nvGrpSpPr>
          <p:cNvPr id="25" name="object 11">
            <a:extLst>
              <a:ext uri="{FF2B5EF4-FFF2-40B4-BE49-F238E27FC236}">
                <a16:creationId xmlns:a16="http://schemas.microsoft.com/office/drawing/2014/main" id="{CE623D8D-9277-B21E-5E6E-A1485C5D25D9}"/>
              </a:ext>
            </a:extLst>
          </p:cNvPr>
          <p:cNvGrpSpPr/>
          <p:nvPr/>
        </p:nvGrpSpPr>
        <p:grpSpPr>
          <a:xfrm>
            <a:off x="2719233" y="4565563"/>
            <a:ext cx="762000" cy="230504"/>
            <a:chOff x="2564927" y="4609614"/>
            <a:chExt cx="762000" cy="230504"/>
          </a:xfrm>
        </p:grpSpPr>
        <p:sp>
          <p:nvSpPr>
            <p:cNvPr id="26" name="object 12">
              <a:extLst>
                <a:ext uri="{FF2B5EF4-FFF2-40B4-BE49-F238E27FC236}">
                  <a16:creationId xmlns:a16="http://schemas.microsoft.com/office/drawing/2014/main" id="{39D93AE5-BC9F-96B7-9F7D-3E785BC4C774}"/>
                </a:ext>
              </a:extLst>
            </p:cNvPr>
            <p:cNvSpPr/>
            <p:nvPr/>
          </p:nvSpPr>
          <p:spPr>
            <a:xfrm>
              <a:off x="2570642" y="4615329"/>
              <a:ext cx="750570" cy="219075"/>
            </a:xfrm>
            <a:custGeom>
              <a:avLst/>
              <a:gdLst/>
              <a:ahLst/>
              <a:cxnLst/>
              <a:rect l="l" t="t" r="r" b="b"/>
              <a:pathLst>
                <a:path w="750570" h="219075">
                  <a:moveTo>
                    <a:pt x="641221" y="0"/>
                  </a:moveTo>
                  <a:lnTo>
                    <a:pt x="641221" y="54676"/>
                  </a:lnTo>
                  <a:lnTo>
                    <a:pt x="0" y="54676"/>
                  </a:lnTo>
                  <a:lnTo>
                    <a:pt x="0" y="164026"/>
                  </a:lnTo>
                  <a:lnTo>
                    <a:pt x="641221" y="164026"/>
                  </a:lnTo>
                  <a:lnTo>
                    <a:pt x="641221" y="218702"/>
                  </a:lnTo>
                  <a:lnTo>
                    <a:pt x="750498" y="109350"/>
                  </a:lnTo>
                  <a:lnTo>
                    <a:pt x="641221" y="0"/>
                  </a:lnTo>
                  <a:close/>
                </a:path>
              </a:pathLst>
            </a:custGeom>
            <a:solidFill>
              <a:srgbClr val="ED7D31"/>
            </a:solidFill>
          </p:spPr>
          <p:txBody>
            <a:bodyPr wrap="square" lIns="0" tIns="0" rIns="0" bIns="0" rtlCol="0"/>
            <a:lstStyle/>
            <a:p>
              <a:endParaRPr/>
            </a:p>
          </p:txBody>
        </p:sp>
        <p:sp>
          <p:nvSpPr>
            <p:cNvPr id="27" name="object 13">
              <a:extLst>
                <a:ext uri="{FF2B5EF4-FFF2-40B4-BE49-F238E27FC236}">
                  <a16:creationId xmlns:a16="http://schemas.microsoft.com/office/drawing/2014/main" id="{8FF1F246-2EE7-272B-360D-F7E6DC0BFA6D}"/>
                </a:ext>
              </a:extLst>
            </p:cNvPr>
            <p:cNvSpPr/>
            <p:nvPr/>
          </p:nvSpPr>
          <p:spPr>
            <a:xfrm>
              <a:off x="2570642" y="4615329"/>
              <a:ext cx="750570" cy="219075"/>
            </a:xfrm>
            <a:custGeom>
              <a:avLst/>
              <a:gdLst/>
              <a:ahLst/>
              <a:cxnLst/>
              <a:rect l="l" t="t" r="r" b="b"/>
              <a:pathLst>
                <a:path w="750570" h="219075">
                  <a:moveTo>
                    <a:pt x="0" y="54675"/>
                  </a:moveTo>
                  <a:lnTo>
                    <a:pt x="641221" y="54675"/>
                  </a:lnTo>
                  <a:lnTo>
                    <a:pt x="641221" y="0"/>
                  </a:lnTo>
                  <a:lnTo>
                    <a:pt x="750498" y="109351"/>
                  </a:lnTo>
                  <a:lnTo>
                    <a:pt x="641221" y="218702"/>
                  </a:lnTo>
                  <a:lnTo>
                    <a:pt x="641221" y="164027"/>
                  </a:lnTo>
                  <a:lnTo>
                    <a:pt x="0" y="164027"/>
                  </a:lnTo>
                  <a:lnTo>
                    <a:pt x="0" y="54675"/>
                  </a:lnTo>
                  <a:close/>
                </a:path>
              </a:pathLst>
            </a:custGeom>
            <a:ln w="10841">
              <a:solidFill>
                <a:srgbClr val="2F528F"/>
              </a:solidFill>
            </a:ln>
          </p:spPr>
          <p:txBody>
            <a:bodyPr wrap="square" lIns="0" tIns="0" rIns="0" bIns="0" rtlCol="0"/>
            <a:lstStyle/>
            <a:p>
              <a:endParaRPr/>
            </a:p>
          </p:txBody>
        </p:sp>
      </p:grpSp>
      <p:sp>
        <p:nvSpPr>
          <p:cNvPr id="31" name="TextBox 30">
            <a:extLst>
              <a:ext uri="{FF2B5EF4-FFF2-40B4-BE49-F238E27FC236}">
                <a16:creationId xmlns:a16="http://schemas.microsoft.com/office/drawing/2014/main" id="{7623F254-BB94-AEAB-3DA0-75296846CE54}"/>
              </a:ext>
            </a:extLst>
          </p:cNvPr>
          <p:cNvSpPr txBox="1"/>
          <p:nvPr/>
        </p:nvSpPr>
        <p:spPr>
          <a:xfrm>
            <a:off x="1415507" y="4278890"/>
            <a:ext cx="1910715" cy="584775"/>
          </a:xfrm>
          <a:prstGeom prst="rect">
            <a:avLst/>
          </a:prstGeom>
          <a:noFill/>
        </p:spPr>
        <p:txBody>
          <a:bodyPr wrap="square">
            <a:spAutoFit/>
          </a:bodyPr>
          <a:lstStyle/>
          <a:p>
            <a:r>
              <a:rPr lang="en-US" sz="1600"/>
              <a:t>Oracle Disk-based  Row Store</a:t>
            </a:r>
          </a:p>
        </p:txBody>
      </p:sp>
      <p:sp>
        <p:nvSpPr>
          <p:cNvPr id="4" name="TextBox 3">
            <a:extLst>
              <a:ext uri="{FF2B5EF4-FFF2-40B4-BE49-F238E27FC236}">
                <a16:creationId xmlns:a16="http://schemas.microsoft.com/office/drawing/2014/main" id="{1740CDFB-9A9A-4871-52A7-FA868643BC7F}"/>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26031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Challenges for HTAP Databases with architecture (a)</a:t>
            </a:r>
          </a:p>
        </p:txBody>
      </p:sp>
      <p:sp>
        <p:nvSpPr>
          <p:cNvPr id="6" name="object 6"/>
          <p:cNvSpPr txBox="1">
            <a:spLocks noGrp="1"/>
          </p:cNvSpPr>
          <p:nvPr>
            <p:ph type="sldNum" sz="quarter" idx="4"/>
          </p:nvPr>
        </p:nvSpPr>
        <p:spPr/>
        <p:txBody>
          <a:bodyPr/>
          <a:lstStyle/>
          <a:p>
            <a:fld id="{81D60167-4931-47E6-BA6A-407CBD079E47}" type="slidenum">
              <a:rPr lang="en-US" dirty="0"/>
              <a:pPr/>
              <a:t>13</a:t>
            </a:fld>
            <a:endParaRPr lang="en-US"/>
          </a:p>
        </p:txBody>
      </p:sp>
      <p:pic>
        <p:nvPicPr>
          <p:cNvPr id="3" name="object 3"/>
          <p:cNvPicPr/>
          <p:nvPr/>
        </p:nvPicPr>
        <p:blipFill>
          <a:blip r:embed="rId2" cstate="print"/>
          <a:stretch>
            <a:fillRect/>
          </a:stretch>
        </p:blipFill>
        <p:spPr>
          <a:xfrm>
            <a:off x="4481232" y="1721086"/>
            <a:ext cx="3932142" cy="2971792"/>
          </a:xfrm>
          <a:prstGeom prst="rect">
            <a:avLst/>
          </a:prstGeom>
        </p:spPr>
      </p:pic>
      <p:sp>
        <p:nvSpPr>
          <p:cNvPr id="4" name="object 4"/>
          <p:cNvSpPr txBox="1"/>
          <p:nvPr/>
        </p:nvSpPr>
        <p:spPr>
          <a:xfrm>
            <a:off x="1117214" y="1721086"/>
            <a:ext cx="3188456" cy="3502115"/>
          </a:xfrm>
          <a:prstGeom prst="rect">
            <a:avLst/>
          </a:prstGeom>
        </p:spPr>
        <p:txBody>
          <a:bodyPr vert="horz" wrap="square" lIns="0" tIns="10860" rIns="0" bIns="0" rtlCol="0">
            <a:spAutoFit/>
          </a:bodyPr>
          <a:lstStyle/>
          <a:p>
            <a:pPr marL="10860" marR="193847">
              <a:spcBef>
                <a:spcPts val="86"/>
              </a:spcBef>
            </a:pPr>
            <a:r>
              <a:rPr sz="1710" b="1" spc="17">
                <a:solidFill>
                  <a:srgbClr val="C00000"/>
                </a:solidFill>
                <a:cs typeface="Arial MT"/>
              </a:rPr>
              <a:t>Problems</a:t>
            </a:r>
            <a:r>
              <a:rPr sz="1710" spc="17">
                <a:cs typeface="Arial MT"/>
              </a:rPr>
              <a:t>: </a:t>
            </a:r>
            <a:r>
              <a:rPr sz="1710" spc="13">
                <a:cs typeface="Arial MT"/>
              </a:rPr>
              <a:t>need </a:t>
            </a:r>
            <a:r>
              <a:rPr sz="1710">
                <a:cs typeface="Arial MT"/>
              </a:rPr>
              <a:t>to </a:t>
            </a:r>
            <a:r>
              <a:rPr sz="1710" spc="13">
                <a:cs typeface="Arial MT"/>
              </a:rPr>
              <a:t>increase </a:t>
            </a:r>
            <a:r>
              <a:rPr sz="1710" spc="9">
                <a:cs typeface="Arial MT"/>
              </a:rPr>
              <a:t>the </a:t>
            </a:r>
            <a:r>
              <a:rPr sz="1710" spc="13">
                <a:cs typeface="Arial MT"/>
              </a:rPr>
              <a:t>AP </a:t>
            </a:r>
            <a:r>
              <a:rPr sz="1710" spc="-466">
                <a:cs typeface="Arial MT"/>
              </a:rPr>
              <a:t> </a:t>
            </a:r>
            <a:r>
              <a:rPr sz="1710" spc="13">
                <a:cs typeface="Arial MT"/>
              </a:rPr>
              <a:t>scalability</a:t>
            </a:r>
            <a:r>
              <a:rPr sz="1710" spc="17">
                <a:cs typeface="Arial MT"/>
              </a:rPr>
              <a:t> </a:t>
            </a:r>
            <a:r>
              <a:rPr sz="1710" spc="13">
                <a:cs typeface="Arial MT"/>
              </a:rPr>
              <a:t>and</a:t>
            </a:r>
            <a:r>
              <a:rPr sz="1710" spc="26">
                <a:cs typeface="Arial MT"/>
              </a:rPr>
              <a:t> </a:t>
            </a:r>
            <a:r>
              <a:rPr sz="1710" spc="13">
                <a:cs typeface="Arial MT"/>
              </a:rPr>
              <a:t>workload</a:t>
            </a:r>
            <a:r>
              <a:rPr sz="1710" spc="26">
                <a:cs typeface="Arial MT"/>
              </a:rPr>
              <a:t> </a:t>
            </a:r>
            <a:r>
              <a:rPr sz="1710" spc="13">
                <a:cs typeface="Arial MT"/>
              </a:rPr>
              <a:t>isolation</a:t>
            </a:r>
            <a:endParaRPr sz="1710">
              <a:cs typeface="Arial MT"/>
            </a:endParaRPr>
          </a:p>
          <a:p>
            <a:pPr>
              <a:spcBef>
                <a:spcPts val="34"/>
              </a:spcBef>
            </a:pPr>
            <a:endParaRPr sz="1796">
              <a:cs typeface="Arial MT"/>
            </a:endParaRPr>
          </a:p>
          <a:p>
            <a:pPr marL="10860" marR="4344">
              <a:lnSpc>
                <a:spcPct val="101699"/>
              </a:lnSpc>
            </a:pPr>
            <a:r>
              <a:rPr sz="1710" b="1" spc="17">
                <a:solidFill>
                  <a:srgbClr val="CB2D2D"/>
                </a:solidFill>
                <a:cs typeface="Arial MT"/>
              </a:rPr>
              <a:t>Challenges</a:t>
            </a:r>
            <a:r>
              <a:rPr sz="1710" spc="17">
                <a:cs typeface="Arial MT"/>
              </a:rPr>
              <a:t>:</a:t>
            </a:r>
            <a:r>
              <a:rPr sz="1710" spc="4">
                <a:cs typeface="Arial MT"/>
              </a:rPr>
              <a:t> </a:t>
            </a:r>
            <a:r>
              <a:rPr sz="1710" spc="13">
                <a:cs typeface="Arial MT"/>
              </a:rPr>
              <a:t>how</a:t>
            </a:r>
            <a:r>
              <a:rPr sz="1710" spc="30">
                <a:cs typeface="Arial MT"/>
              </a:rPr>
              <a:t> </a:t>
            </a:r>
            <a:r>
              <a:rPr sz="1710">
                <a:cs typeface="Arial MT"/>
              </a:rPr>
              <a:t>to</a:t>
            </a:r>
            <a:r>
              <a:rPr sz="1710" spc="21">
                <a:cs typeface="Arial MT"/>
              </a:rPr>
              <a:t> </a:t>
            </a:r>
            <a:r>
              <a:rPr sz="1710" spc="13">
                <a:cs typeface="Arial MT"/>
              </a:rPr>
              <a:t>scale</a:t>
            </a:r>
            <a:r>
              <a:rPr sz="1710" spc="26">
                <a:cs typeface="Arial MT"/>
              </a:rPr>
              <a:t> </a:t>
            </a:r>
            <a:r>
              <a:rPr sz="1710" spc="13">
                <a:cs typeface="Arial MT"/>
              </a:rPr>
              <a:t>and</a:t>
            </a:r>
            <a:r>
              <a:rPr sz="1710" spc="21">
                <a:cs typeface="Arial MT"/>
              </a:rPr>
              <a:t> </a:t>
            </a:r>
            <a:r>
              <a:rPr sz="1710" spc="9">
                <a:cs typeface="Arial MT"/>
              </a:rPr>
              <a:t>isolate </a:t>
            </a:r>
            <a:r>
              <a:rPr sz="1710" spc="-462">
                <a:cs typeface="Arial MT"/>
              </a:rPr>
              <a:t> </a:t>
            </a:r>
            <a:r>
              <a:rPr sz="1710" spc="9">
                <a:cs typeface="Arial MT"/>
              </a:rPr>
              <a:t>the </a:t>
            </a:r>
            <a:r>
              <a:rPr sz="1710" spc="13">
                <a:cs typeface="Arial MT"/>
              </a:rPr>
              <a:t>AP </a:t>
            </a:r>
            <a:r>
              <a:rPr sz="1710" spc="9">
                <a:cs typeface="Arial MT"/>
              </a:rPr>
              <a:t>(i.e., </a:t>
            </a:r>
            <a:r>
              <a:rPr sz="1710" spc="17">
                <a:cs typeface="Arial MT"/>
              </a:rPr>
              <a:t>column </a:t>
            </a:r>
            <a:r>
              <a:rPr sz="1710" spc="13">
                <a:cs typeface="Arial MT"/>
              </a:rPr>
              <a:t>store) while </a:t>
            </a:r>
            <a:r>
              <a:rPr sz="1710" spc="17">
                <a:cs typeface="Arial MT"/>
              </a:rPr>
              <a:t> </a:t>
            </a:r>
            <a:r>
              <a:rPr sz="1710" spc="13">
                <a:cs typeface="Arial MT"/>
              </a:rPr>
              <a:t>maintaining</a:t>
            </a:r>
            <a:r>
              <a:rPr sz="1710" spc="141">
                <a:cs typeface="Arial MT"/>
              </a:rPr>
              <a:t> </a:t>
            </a:r>
            <a:r>
              <a:rPr sz="1710" spc="13">
                <a:cs typeface="Arial MT"/>
              </a:rPr>
              <a:t>high</a:t>
            </a:r>
            <a:r>
              <a:rPr sz="1710" spc="115">
                <a:cs typeface="Arial MT"/>
              </a:rPr>
              <a:t> </a:t>
            </a:r>
            <a:r>
              <a:rPr sz="1710" spc="9">
                <a:cs typeface="Arial MT"/>
              </a:rPr>
              <a:t>TP</a:t>
            </a:r>
            <a:r>
              <a:rPr sz="1710" spc="111">
                <a:cs typeface="Arial MT"/>
              </a:rPr>
              <a:t> </a:t>
            </a:r>
            <a:r>
              <a:rPr sz="1710">
                <a:cs typeface="Arial MT"/>
              </a:rPr>
              <a:t>&amp;</a:t>
            </a:r>
            <a:r>
              <a:rPr sz="1710" spc="51">
                <a:cs typeface="Arial MT"/>
              </a:rPr>
              <a:t> </a:t>
            </a:r>
            <a:r>
              <a:rPr sz="1710" spc="13">
                <a:cs typeface="Arial MT"/>
              </a:rPr>
              <a:t>AP </a:t>
            </a:r>
            <a:r>
              <a:rPr sz="1710" spc="17">
                <a:cs typeface="Arial MT"/>
              </a:rPr>
              <a:t> </a:t>
            </a:r>
            <a:r>
              <a:rPr sz="1710" spc="13">
                <a:cs typeface="Arial MT"/>
              </a:rPr>
              <a:t>throughput</a:t>
            </a:r>
            <a:r>
              <a:rPr sz="1710" spc="9">
                <a:cs typeface="Arial MT"/>
              </a:rPr>
              <a:t> </a:t>
            </a:r>
            <a:r>
              <a:rPr sz="1710" spc="13">
                <a:cs typeface="Arial MT"/>
              </a:rPr>
              <a:t>and</a:t>
            </a:r>
            <a:r>
              <a:rPr sz="1710" spc="30">
                <a:cs typeface="Arial MT"/>
              </a:rPr>
              <a:t> </a:t>
            </a:r>
            <a:r>
              <a:rPr sz="1710" spc="9">
                <a:cs typeface="Arial MT"/>
              </a:rPr>
              <a:t>data</a:t>
            </a:r>
            <a:r>
              <a:rPr sz="1710" spc="30">
                <a:cs typeface="Arial MT"/>
              </a:rPr>
              <a:t> </a:t>
            </a:r>
            <a:r>
              <a:rPr sz="1710" spc="13">
                <a:cs typeface="Arial MT"/>
              </a:rPr>
              <a:t>freshness</a:t>
            </a:r>
            <a:endParaRPr lang="en-US" sz="1881">
              <a:cs typeface="Arial MT"/>
            </a:endParaRPr>
          </a:p>
          <a:p>
            <a:pPr marL="10860" marR="4344">
              <a:lnSpc>
                <a:spcPct val="101699"/>
              </a:lnSpc>
            </a:pPr>
            <a:endParaRPr lang="en-US" sz="1881" spc="13">
              <a:solidFill>
                <a:srgbClr val="548235"/>
              </a:solidFill>
              <a:cs typeface="Arial MT"/>
            </a:endParaRPr>
          </a:p>
          <a:p>
            <a:pPr marL="10860" marR="4344">
              <a:lnSpc>
                <a:spcPct val="101699"/>
              </a:lnSpc>
            </a:pPr>
            <a:r>
              <a:rPr sz="1710" b="1" spc="13">
                <a:solidFill>
                  <a:srgbClr val="548235"/>
                </a:solidFill>
                <a:cs typeface="Arial MT"/>
              </a:rPr>
              <a:t>Possible</a:t>
            </a:r>
            <a:r>
              <a:rPr sz="1710" b="1" spc="-4">
                <a:solidFill>
                  <a:srgbClr val="548235"/>
                </a:solidFill>
                <a:cs typeface="Arial MT"/>
              </a:rPr>
              <a:t> </a:t>
            </a:r>
            <a:r>
              <a:rPr sz="1710" b="1" spc="17">
                <a:solidFill>
                  <a:srgbClr val="548235"/>
                </a:solidFill>
                <a:cs typeface="Arial MT"/>
              </a:rPr>
              <a:t>ways</a:t>
            </a:r>
            <a:r>
              <a:rPr sz="1710" spc="17">
                <a:solidFill>
                  <a:srgbClr val="548235"/>
                </a:solidFill>
                <a:cs typeface="Arial MT"/>
              </a:rPr>
              <a:t>:</a:t>
            </a:r>
            <a:endParaRPr lang="en-US" sz="1710" spc="17">
              <a:solidFill>
                <a:srgbClr val="548235"/>
              </a:solidFill>
              <a:cs typeface="Arial MT"/>
            </a:endParaRPr>
          </a:p>
          <a:p>
            <a:pPr marL="10860" marR="4344">
              <a:lnSpc>
                <a:spcPct val="101699"/>
              </a:lnSpc>
            </a:pPr>
            <a:r>
              <a:rPr sz="1710" spc="13">
                <a:cs typeface="Arial MT"/>
              </a:rPr>
              <a:t>Scale</a:t>
            </a:r>
            <a:r>
              <a:rPr sz="1710" spc="21">
                <a:cs typeface="Arial MT"/>
              </a:rPr>
              <a:t> </a:t>
            </a:r>
            <a:r>
              <a:rPr sz="1710" spc="13">
                <a:cs typeface="Arial MT"/>
              </a:rPr>
              <a:t>up/out</a:t>
            </a:r>
            <a:r>
              <a:rPr sz="1710" spc="4">
                <a:cs typeface="Arial MT"/>
              </a:rPr>
              <a:t> </a:t>
            </a:r>
            <a:r>
              <a:rPr sz="1710" spc="9">
                <a:cs typeface="Arial MT"/>
              </a:rPr>
              <a:t>the</a:t>
            </a:r>
            <a:r>
              <a:rPr sz="1710" spc="26">
                <a:cs typeface="Arial MT"/>
              </a:rPr>
              <a:t> </a:t>
            </a:r>
            <a:r>
              <a:rPr sz="1710" spc="17">
                <a:cs typeface="Arial MT"/>
              </a:rPr>
              <a:t>memory </a:t>
            </a:r>
            <a:r>
              <a:rPr sz="1710" spc="13">
                <a:cs typeface="Arial MT"/>
              </a:rPr>
              <a:t>capacity</a:t>
            </a:r>
            <a:endParaRPr sz="1710">
              <a:cs typeface="Arial MT"/>
            </a:endParaRPr>
          </a:p>
        </p:txBody>
      </p:sp>
      <p:sp>
        <p:nvSpPr>
          <p:cNvPr id="13" name="Date Placeholder 12">
            <a:extLst>
              <a:ext uri="{FF2B5EF4-FFF2-40B4-BE49-F238E27FC236}">
                <a16:creationId xmlns:a16="http://schemas.microsoft.com/office/drawing/2014/main" id="{0FDD062B-72BA-66D0-B96A-CB09615376F5}"/>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2833C833-83D9-89CD-B5D0-9DA227F5E4E1}"/>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Popular HTAP Architectures</a:t>
            </a:r>
          </a:p>
        </p:txBody>
      </p:sp>
      <p:sp>
        <p:nvSpPr>
          <p:cNvPr id="11" name="Subtitle 10">
            <a:extLst>
              <a:ext uri="{FF2B5EF4-FFF2-40B4-BE49-F238E27FC236}">
                <a16:creationId xmlns:a16="http://schemas.microsoft.com/office/drawing/2014/main" id="{C475175E-33BD-4459-EFD8-5BAEFF3A73C1}"/>
              </a:ext>
            </a:extLst>
          </p:cNvPr>
          <p:cNvSpPr>
            <a:spLocks noGrp="1"/>
          </p:cNvSpPr>
          <p:nvPr>
            <p:ph type="subTitle" idx="1"/>
          </p:nvPr>
        </p:nvSpPr>
        <p:spPr/>
        <p:txBody>
          <a:bodyPr/>
          <a:lstStyle/>
          <a:p>
            <a:r>
              <a:rPr lang="en-US"/>
              <a:t>(b) Distributed Row Store + Column Store Replica</a:t>
            </a:r>
          </a:p>
        </p:txBody>
      </p:sp>
      <p:sp>
        <p:nvSpPr>
          <p:cNvPr id="6" name="object 6"/>
          <p:cNvSpPr txBox="1">
            <a:spLocks noGrp="1"/>
          </p:cNvSpPr>
          <p:nvPr>
            <p:ph type="sldNum" sz="quarter" idx="4"/>
          </p:nvPr>
        </p:nvSpPr>
        <p:spPr/>
        <p:txBody>
          <a:bodyPr/>
          <a:lstStyle/>
          <a:p>
            <a:fld id="{81D60167-4931-47E6-BA6A-407CBD079E47}" type="slidenum">
              <a:rPr lang="en-US" dirty="0"/>
              <a:pPr/>
              <a:t>14</a:t>
            </a:fld>
            <a:endParaRPr lang="en-US"/>
          </a:p>
        </p:txBody>
      </p:sp>
      <p:pic>
        <p:nvPicPr>
          <p:cNvPr id="3" name="object 3"/>
          <p:cNvPicPr/>
          <p:nvPr/>
        </p:nvPicPr>
        <p:blipFill>
          <a:blip r:embed="rId2" cstate="print"/>
          <a:stretch>
            <a:fillRect/>
          </a:stretch>
        </p:blipFill>
        <p:spPr>
          <a:xfrm>
            <a:off x="1117213" y="2220976"/>
            <a:ext cx="3869913" cy="2416048"/>
          </a:xfrm>
          <a:prstGeom prst="rect">
            <a:avLst/>
          </a:prstGeom>
        </p:spPr>
      </p:pic>
      <p:sp>
        <p:nvSpPr>
          <p:cNvPr id="4" name="object 4"/>
          <p:cNvSpPr txBox="1"/>
          <p:nvPr/>
        </p:nvSpPr>
        <p:spPr>
          <a:xfrm>
            <a:off x="5286452" y="2129647"/>
            <a:ext cx="3094455" cy="3227296"/>
          </a:xfrm>
          <a:prstGeom prst="rect">
            <a:avLst/>
          </a:prstGeom>
        </p:spPr>
        <p:txBody>
          <a:bodyPr vert="horz" wrap="square" lIns="0" tIns="10860" rIns="0" bIns="0" rtlCol="0" anchor="t">
            <a:spAutoFit/>
          </a:bodyPr>
          <a:lstStyle/>
          <a:p>
            <a:pPr marL="10795">
              <a:spcBef>
                <a:spcPts val="86"/>
              </a:spcBef>
            </a:pPr>
            <a:r>
              <a:rPr sz="1710" b="1" spc="13">
                <a:solidFill>
                  <a:schemeClr val="bg1"/>
                </a:solidFill>
                <a:cs typeface="Arial MT"/>
              </a:rPr>
              <a:t>Pros</a:t>
            </a:r>
            <a:r>
              <a:rPr lang="en-US" sz="1710" spc="13">
                <a:solidFill>
                  <a:schemeClr val="bg1"/>
                </a:solidFill>
                <a:cs typeface="Arial MT"/>
              </a:rPr>
              <a:t>:</a:t>
            </a:r>
            <a:endParaRPr lang="en-US"/>
          </a:p>
          <a:p>
            <a:pPr marL="296545" indent="-285750">
              <a:spcBef>
                <a:spcPts val="86"/>
              </a:spcBef>
              <a:buFont typeface="Wingdings" panose="05000000000000000000" pitchFamily="2" charset="2"/>
              <a:buChar char="§"/>
            </a:pPr>
            <a:r>
              <a:rPr sz="1700" spc="13">
                <a:solidFill>
                  <a:srgbClr val="548235"/>
                </a:solidFill>
                <a:cs typeface="Arial MT"/>
              </a:rPr>
              <a:t>High</a:t>
            </a:r>
            <a:r>
              <a:rPr sz="1700" spc="26">
                <a:solidFill>
                  <a:srgbClr val="548235"/>
                </a:solidFill>
                <a:cs typeface="Arial MT"/>
              </a:rPr>
              <a:t> </a:t>
            </a:r>
            <a:r>
              <a:rPr sz="1700" spc="13">
                <a:solidFill>
                  <a:schemeClr val="bg1"/>
                </a:solidFill>
                <a:cs typeface="Arial MT"/>
              </a:rPr>
              <a:t>workload</a:t>
            </a:r>
            <a:r>
              <a:rPr sz="1700" spc="26">
                <a:solidFill>
                  <a:schemeClr val="bg1"/>
                </a:solidFill>
                <a:cs typeface="Arial MT"/>
              </a:rPr>
              <a:t> </a:t>
            </a:r>
            <a:r>
              <a:rPr sz="1700" spc="9">
                <a:solidFill>
                  <a:schemeClr val="bg1"/>
                </a:solidFill>
                <a:cs typeface="Arial MT"/>
              </a:rPr>
              <a:t>isolation</a:t>
            </a:r>
            <a:endParaRPr lang="en-US" sz="1700">
              <a:solidFill>
                <a:schemeClr val="bg1"/>
              </a:solidFill>
              <a:cs typeface="Arial MT"/>
            </a:endParaRPr>
          </a:p>
          <a:p>
            <a:pPr marL="296545" indent="-285750">
              <a:spcBef>
                <a:spcPts val="86"/>
              </a:spcBef>
              <a:buFont typeface="Wingdings" panose="05000000000000000000" pitchFamily="2" charset="2"/>
              <a:buChar char="§"/>
            </a:pPr>
            <a:r>
              <a:rPr sz="1700" spc="13">
                <a:solidFill>
                  <a:srgbClr val="548235"/>
                </a:solidFill>
                <a:cs typeface="Arial MT"/>
              </a:rPr>
              <a:t>High</a:t>
            </a:r>
            <a:r>
              <a:rPr sz="1700" spc="-9">
                <a:solidFill>
                  <a:srgbClr val="548235"/>
                </a:solidFill>
                <a:cs typeface="Arial MT"/>
              </a:rPr>
              <a:t> </a:t>
            </a:r>
            <a:r>
              <a:rPr sz="1700" spc="13">
                <a:solidFill>
                  <a:schemeClr val="bg1"/>
                </a:solidFill>
                <a:cs typeface="Arial MT"/>
              </a:rPr>
              <a:t>scalability</a:t>
            </a:r>
            <a:endParaRPr sz="1700">
              <a:solidFill>
                <a:schemeClr val="bg1"/>
              </a:solidFill>
              <a:cs typeface="Arial MT"/>
            </a:endParaRPr>
          </a:p>
          <a:p>
            <a:pPr>
              <a:spcBef>
                <a:spcPts val="34"/>
              </a:spcBef>
            </a:pPr>
            <a:endParaRPr sz="1753">
              <a:solidFill>
                <a:schemeClr val="bg1"/>
              </a:solidFill>
              <a:cs typeface="Arial MT"/>
            </a:endParaRPr>
          </a:p>
          <a:p>
            <a:pPr marL="10795">
              <a:spcBef>
                <a:spcPts val="4"/>
              </a:spcBef>
            </a:pPr>
            <a:r>
              <a:rPr sz="1710" b="1" spc="17">
                <a:solidFill>
                  <a:schemeClr val="bg1"/>
                </a:solidFill>
                <a:cs typeface="Arial MT"/>
              </a:rPr>
              <a:t>Cons</a:t>
            </a:r>
            <a:r>
              <a:rPr sz="1710" spc="17">
                <a:solidFill>
                  <a:schemeClr val="bg1"/>
                </a:solidFill>
                <a:cs typeface="Arial MT"/>
              </a:rPr>
              <a:t>:</a:t>
            </a:r>
            <a:endParaRPr lang="en-US" sz="1710" spc="17">
              <a:solidFill>
                <a:schemeClr val="bg1"/>
              </a:solidFill>
              <a:cs typeface="Arial MT"/>
            </a:endParaRPr>
          </a:p>
          <a:p>
            <a:pPr marL="296545" indent="-285750">
              <a:spcBef>
                <a:spcPts val="4"/>
              </a:spcBef>
              <a:buFont typeface="Wingdings" panose="05000000000000000000" pitchFamily="2" charset="2"/>
              <a:buChar char="§"/>
            </a:pPr>
            <a:r>
              <a:rPr sz="1700" spc="13">
                <a:solidFill>
                  <a:srgbClr val="FF0000"/>
                </a:solidFill>
                <a:cs typeface="Arial MT"/>
              </a:rPr>
              <a:t>Low</a:t>
            </a:r>
            <a:r>
              <a:rPr sz="1700" spc="21">
                <a:solidFill>
                  <a:srgbClr val="FF0000"/>
                </a:solidFill>
                <a:cs typeface="Arial MT"/>
              </a:rPr>
              <a:t> </a:t>
            </a:r>
            <a:r>
              <a:rPr sz="1700" spc="9">
                <a:solidFill>
                  <a:schemeClr val="bg1"/>
                </a:solidFill>
                <a:cs typeface="Arial MT"/>
              </a:rPr>
              <a:t>data</a:t>
            </a:r>
            <a:r>
              <a:rPr sz="1700" spc="13">
                <a:solidFill>
                  <a:schemeClr val="bg1"/>
                </a:solidFill>
                <a:cs typeface="Arial MT"/>
              </a:rPr>
              <a:t> freshness</a:t>
            </a:r>
            <a:endParaRPr sz="1700">
              <a:solidFill>
                <a:schemeClr val="bg1"/>
              </a:solidFill>
              <a:cs typeface="Arial MT"/>
            </a:endParaRPr>
          </a:p>
          <a:p>
            <a:pPr>
              <a:spcBef>
                <a:spcPts val="30"/>
              </a:spcBef>
            </a:pPr>
            <a:endParaRPr sz="1881">
              <a:solidFill>
                <a:schemeClr val="bg1"/>
              </a:solidFill>
              <a:cs typeface="Arial MT"/>
            </a:endParaRPr>
          </a:p>
          <a:p>
            <a:pPr marL="10795"/>
            <a:r>
              <a:rPr sz="1710" b="1" spc="13">
                <a:solidFill>
                  <a:schemeClr val="bg1"/>
                </a:solidFill>
                <a:cs typeface="Arial MT"/>
              </a:rPr>
              <a:t>Applications</a:t>
            </a:r>
            <a:r>
              <a:rPr sz="1710" spc="13">
                <a:solidFill>
                  <a:schemeClr val="bg1"/>
                </a:solidFill>
                <a:cs typeface="Arial MT"/>
              </a:rPr>
              <a:t>:</a:t>
            </a:r>
            <a:endParaRPr lang="en-US" sz="1710" spc="13">
              <a:solidFill>
                <a:schemeClr val="bg1"/>
              </a:solidFill>
              <a:cs typeface="Arial MT"/>
            </a:endParaRPr>
          </a:p>
          <a:p>
            <a:pPr marL="296545" indent="-285750">
              <a:buFont typeface="Wingdings" panose="05000000000000000000" pitchFamily="2" charset="2"/>
              <a:buChar char="§"/>
            </a:pPr>
            <a:r>
              <a:rPr sz="1710" spc="13">
                <a:solidFill>
                  <a:schemeClr val="bg1"/>
                </a:solidFill>
                <a:cs typeface="Arial MT"/>
              </a:rPr>
              <a:t>High </a:t>
            </a:r>
            <a:r>
              <a:rPr sz="1710" spc="17">
                <a:solidFill>
                  <a:schemeClr val="bg1"/>
                </a:solidFill>
                <a:cs typeface="Arial MT"/>
              </a:rPr>
              <a:t>TP</a:t>
            </a:r>
            <a:r>
              <a:rPr lang="en-US" sz="1710" spc="17">
                <a:solidFill>
                  <a:schemeClr val="bg1"/>
                </a:solidFill>
                <a:cs typeface="Arial MT"/>
              </a:rPr>
              <a:t> </a:t>
            </a:r>
            <a:r>
              <a:rPr sz="1710" spc="17">
                <a:solidFill>
                  <a:schemeClr val="bg1"/>
                </a:solidFill>
                <a:cs typeface="Arial MT"/>
              </a:rPr>
              <a:t>&amp;</a:t>
            </a:r>
            <a:r>
              <a:rPr lang="en-US" sz="1710" spc="17">
                <a:solidFill>
                  <a:schemeClr val="bg1"/>
                </a:solidFill>
                <a:cs typeface="Arial MT"/>
              </a:rPr>
              <a:t> </a:t>
            </a:r>
            <a:r>
              <a:rPr sz="1710" spc="17">
                <a:solidFill>
                  <a:schemeClr val="bg1"/>
                </a:solidFill>
                <a:cs typeface="Arial MT"/>
              </a:rPr>
              <a:t>AP </a:t>
            </a:r>
            <a:r>
              <a:rPr sz="1710">
                <a:solidFill>
                  <a:schemeClr val="bg1"/>
                </a:solidFill>
                <a:cs typeface="Arial MT"/>
              </a:rPr>
              <a:t>scalability, </a:t>
            </a:r>
            <a:r>
              <a:rPr sz="1710" spc="13">
                <a:solidFill>
                  <a:schemeClr val="bg1"/>
                </a:solidFill>
                <a:cs typeface="Arial MT"/>
              </a:rPr>
              <a:t>tolerable </a:t>
            </a:r>
            <a:r>
              <a:rPr sz="1710" spc="9">
                <a:solidFill>
                  <a:schemeClr val="bg1"/>
                </a:solidFill>
                <a:cs typeface="Arial MT"/>
              </a:rPr>
              <a:t>data </a:t>
            </a:r>
            <a:r>
              <a:rPr sz="1710" spc="-466">
                <a:solidFill>
                  <a:schemeClr val="bg1"/>
                </a:solidFill>
                <a:cs typeface="Arial MT"/>
              </a:rPr>
              <a:t> </a:t>
            </a:r>
            <a:r>
              <a:rPr sz="1710" spc="13">
                <a:solidFill>
                  <a:schemeClr val="bg1"/>
                </a:solidFill>
                <a:cs typeface="Arial MT"/>
              </a:rPr>
              <a:t>freshness</a:t>
            </a:r>
            <a:r>
              <a:rPr lang="en-US" sz="1710" spc="13">
                <a:solidFill>
                  <a:schemeClr val="bg1"/>
                </a:solidFill>
                <a:cs typeface="Arial MT"/>
              </a:rPr>
              <a:t> </a:t>
            </a:r>
            <a:r>
              <a:rPr sz="1710" spc="9">
                <a:solidFill>
                  <a:schemeClr val="bg1"/>
                </a:solidFill>
                <a:cs typeface="Arial MT"/>
              </a:rPr>
              <a:t>(e.g., </a:t>
            </a:r>
            <a:r>
              <a:rPr sz="1710" spc="17">
                <a:solidFill>
                  <a:schemeClr val="bg1"/>
                </a:solidFill>
                <a:cs typeface="Arial MT"/>
              </a:rPr>
              <a:t>E-commerce</a:t>
            </a:r>
            <a:r>
              <a:rPr sz="1710" spc="21">
                <a:solidFill>
                  <a:schemeClr val="bg1"/>
                </a:solidFill>
                <a:cs typeface="Arial MT"/>
              </a:rPr>
              <a:t> </a:t>
            </a:r>
            <a:r>
              <a:rPr sz="1710" spc="9">
                <a:solidFill>
                  <a:schemeClr val="bg1"/>
                </a:solidFill>
                <a:cs typeface="Arial MT"/>
              </a:rPr>
              <a:t>with</a:t>
            </a:r>
            <a:r>
              <a:rPr sz="1710" spc="26">
                <a:solidFill>
                  <a:schemeClr val="bg1"/>
                </a:solidFill>
                <a:cs typeface="Arial MT"/>
              </a:rPr>
              <a:t> </a:t>
            </a:r>
            <a:r>
              <a:rPr sz="1710" spc="13">
                <a:solidFill>
                  <a:schemeClr val="bg1"/>
                </a:solidFill>
                <a:cs typeface="Arial MT"/>
              </a:rPr>
              <a:t>real-time</a:t>
            </a:r>
            <a:r>
              <a:rPr sz="1710" spc="21">
                <a:solidFill>
                  <a:schemeClr val="bg1"/>
                </a:solidFill>
                <a:cs typeface="Arial MT"/>
              </a:rPr>
              <a:t> </a:t>
            </a:r>
            <a:r>
              <a:rPr sz="1710" spc="13">
                <a:solidFill>
                  <a:schemeClr val="bg1"/>
                </a:solidFill>
                <a:cs typeface="Arial MT"/>
              </a:rPr>
              <a:t>data </a:t>
            </a:r>
            <a:r>
              <a:rPr sz="1710" spc="-462">
                <a:solidFill>
                  <a:schemeClr val="bg1"/>
                </a:solidFill>
                <a:cs typeface="Arial MT"/>
              </a:rPr>
              <a:t> </a:t>
            </a:r>
            <a:r>
              <a:rPr sz="1710" spc="13">
                <a:solidFill>
                  <a:schemeClr val="bg1"/>
                </a:solidFill>
                <a:cs typeface="Arial MT"/>
              </a:rPr>
              <a:t>analytics)</a:t>
            </a:r>
            <a:endParaRPr sz="1710">
              <a:solidFill>
                <a:schemeClr val="bg1"/>
              </a:solidFill>
              <a:cs typeface="Arial MT"/>
            </a:endParaRPr>
          </a:p>
        </p:txBody>
      </p:sp>
      <p:sp>
        <p:nvSpPr>
          <p:cNvPr id="13" name="Date Placeholder 12">
            <a:extLst>
              <a:ext uri="{FF2B5EF4-FFF2-40B4-BE49-F238E27FC236}">
                <a16:creationId xmlns:a16="http://schemas.microsoft.com/office/drawing/2014/main" id="{377160AD-CAA9-DD32-C445-301FBFCCC550}"/>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6BB01BEF-095B-12FE-5E76-F8D86AEC4D36}"/>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7739" y="2743269"/>
            <a:ext cx="6364419" cy="2131790"/>
            <a:chOff x="1821690" y="2615689"/>
            <a:chExt cx="7442834" cy="2493010"/>
          </a:xfrm>
        </p:grpSpPr>
        <p:pic>
          <p:nvPicPr>
            <p:cNvPr id="3" name="object 3"/>
            <p:cNvPicPr/>
            <p:nvPr/>
          </p:nvPicPr>
          <p:blipFill>
            <a:blip r:embed="rId2" cstate="print"/>
            <a:stretch>
              <a:fillRect/>
            </a:stretch>
          </p:blipFill>
          <p:spPr>
            <a:xfrm>
              <a:off x="1821690" y="2615689"/>
              <a:ext cx="7442569" cy="2492549"/>
            </a:xfrm>
            <a:prstGeom prst="rect">
              <a:avLst/>
            </a:prstGeom>
          </p:spPr>
        </p:pic>
        <p:sp>
          <p:nvSpPr>
            <p:cNvPr id="4" name="object 4"/>
            <p:cNvSpPr/>
            <p:nvPr/>
          </p:nvSpPr>
          <p:spPr>
            <a:xfrm>
              <a:off x="2160432" y="3230978"/>
              <a:ext cx="944880" cy="781685"/>
            </a:xfrm>
            <a:custGeom>
              <a:avLst/>
              <a:gdLst/>
              <a:ahLst/>
              <a:cxnLst/>
              <a:rect l="l" t="t" r="r" b="b"/>
              <a:pathLst>
                <a:path w="944880" h="781685">
                  <a:moveTo>
                    <a:pt x="68409" y="0"/>
                  </a:moveTo>
                  <a:lnTo>
                    <a:pt x="0" y="86602"/>
                  </a:lnTo>
                  <a:lnTo>
                    <a:pt x="823610" y="738087"/>
                  </a:lnTo>
                  <a:lnTo>
                    <a:pt x="789405" y="781389"/>
                  </a:lnTo>
                  <a:lnTo>
                    <a:pt x="944359" y="763243"/>
                  </a:lnTo>
                  <a:lnTo>
                    <a:pt x="926226" y="608183"/>
                  </a:lnTo>
                  <a:lnTo>
                    <a:pt x="892021" y="651485"/>
                  </a:lnTo>
                  <a:lnTo>
                    <a:pt x="68409" y="0"/>
                  </a:lnTo>
                  <a:close/>
                </a:path>
              </a:pathLst>
            </a:custGeom>
            <a:solidFill>
              <a:srgbClr val="ED7D31"/>
            </a:solidFill>
          </p:spPr>
          <p:txBody>
            <a:bodyPr wrap="square" lIns="0" tIns="0" rIns="0" bIns="0" rtlCol="0"/>
            <a:lstStyle/>
            <a:p>
              <a:endParaRPr sz="1539"/>
            </a:p>
          </p:txBody>
        </p:sp>
        <p:sp>
          <p:nvSpPr>
            <p:cNvPr id="5" name="object 5"/>
            <p:cNvSpPr/>
            <p:nvPr/>
          </p:nvSpPr>
          <p:spPr>
            <a:xfrm>
              <a:off x="2160432" y="3230979"/>
              <a:ext cx="944880" cy="781685"/>
            </a:xfrm>
            <a:custGeom>
              <a:avLst/>
              <a:gdLst/>
              <a:ahLst/>
              <a:cxnLst/>
              <a:rect l="l" t="t" r="r" b="b"/>
              <a:pathLst>
                <a:path w="944880" h="781685">
                  <a:moveTo>
                    <a:pt x="68410" y="0"/>
                  </a:moveTo>
                  <a:lnTo>
                    <a:pt x="892020" y="651484"/>
                  </a:lnTo>
                  <a:lnTo>
                    <a:pt x="926226" y="608183"/>
                  </a:lnTo>
                  <a:lnTo>
                    <a:pt x="944358" y="763243"/>
                  </a:lnTo>
                  <a:lnTo>
                    <a:pt x="789404" y="781388"/>
                  </a:lnTo>
                  <a:lnTo>
                    <a:pt x="823610" y="738086"/>
                  </a:lnTo>
                  <a:lnTo>
                    <a:pt x="0" y="86602"/>
                  </a:lnTo>
                  <a:lnTo>
                    <a:pt x="68410" y="0"/>
                  </a:lnTo>
                  <a:close/>
                </a:path>
              </a:pathLst>
            </a:custGeom>
            <a:ln w="10838">
              <a:solidFill>
                <a:srgbClr val="2F528F"/>
              </a:solidFill>
            </a:ln>
          </p:spPr>
          <p:txBody>
            <a:bodyPr wrap="square" lIns="0" tIns="0" rIns="0" bIns="0" rtlCol="0"/>
            <a:lstStyle/>
            <a:p>
              <a:endParaRPr sz="1539"/>
            </a:p>
          </p:txBody>
        </p:sp>
      </p:grpSp>
      <p:sp>
        <p:nvSpPr>
          <p:cNvPr id="6" name="object 6"/>
          <p:cNvSpPr txBox="1">
            <a:spLocks noGrp="1"/>
          </p:cNvSpPr>
          <p:nvPr>
            <p:ph type="ctrTitle"/>
          </p:nvPr>
        </p:nvSpPr>
        <p:spPr/>
        <p:txBody>
          <a:bodyPr/>
          <a:lstStyle/>
          <a:p>
            <a:r>
              <a:rPr lang="en-US"/>
              <a:t>An Overview of HTAP Architectures</a:t>
            </a:r>
          </a:p>
        </p:txBody>
      </p:sp>
      <p:sp>
        <p:nvSpPr>
          <p:cNvPr id="24" name="Subtitle 23">
            <a:extLst>
              <a:ext uri="{FF2B5EF4-FFF2-40B4-BE49-F238E27FC236}">
                <a16:creationId xmlns:a16="http://schemas.microsoft.com/office/drawing/2014/main" id="{0C64FD61-17C0-9407-5A56-7EFFCE166D90}"/>
              </a:ext>
            </a:extLst>
          </p:cNvPr>
          <p:cNvSpPr>
            <a:spLocks noGrp="1"/>
          </p:cNvSpPr>
          <p:nvPr>
            <p:ph type="subTitle" idx="1"/>
          </p:nvPr>
        </p:nvSpPr>
        <p:spPr/>
        <p:txBody>
          <a:bodyPr/>
          <a:lstStyle/>
          <a:p>
            <a:r>
              <a:rPr lang="en-US"/>
              <a:t>Case Study: TiDB</a:t>
            </a:r>
          </a:p>
        </p:txBody>
      </p:sp>
      <p:sp>
        <p:nvSpPr>
          <p:cNvPr id="19" name="object 19"/>
          <p:cNvSpPr txBox="1">
            <a:spLocks noGrp="1"/>
          </p:cNvSpPr>
          <p:nvPr>
            <p:ph type="sldNum" sz="quarter" idx="4"/>
          </p:nvPr>
        </p:nvSpPr>
        <p:spPr/>
        <p:txBody>
          <a:bodyPr/>
          <a:lstStyle/>
          <a:p>
            <a:fld id="{81D60167-4931-47E6-BA6A-407CBD079E47}" type="slidenum">
              <a:rPr lang="en-US" dirty="0"/>
              <a:pPr/>
              <a:t>15</a:t>
            </a:fld>
            <a:endParaRPr lang="en-US"/>
          </a:p>
        </p:txBody>
      </p:sp>
      <p:sp>
        <p:nvSpPr>
          <p:cNvPr id="7" name="object 7"/>
          <p:cNvSpPr txBox="1"/>
          <p:nvPr/>
        </p:nvSpPr>
        <p:spPr>
          <a:xfrm>
            <a:off x="7473880" y="2734001"/>
            <a:ext cx="1412324" cy="537264"/>
          </a:xfrm>
          <a:prstGeom prst="rect">
            <a:avLst/>
          </a:prstGeom>
        </p:spPr>
        <p:txBody>
          <a:bodyPr vert="horz" wrap="square" lIns="0" tIns="10860" rIns="0" bIns="0" rtlCol="0">
            <a:spAutoFit/>
          </a:bodyPr>
          <a:lstStyle/>
          <a:p>
            <a:pPr marL="317648" marR="4344" indent="-307331">
              <a:spcBef>
                <a:spcPts val="86"/>
              </a:spcBef>
            </a:pPr>
            <a:r>
              <a:rPr sz="1710" spc="4">
                <a:cs typeface="Arial MT"/>
              </a:rPr>
              <a:t>TiFlash</a:t>
            </a:r>
            <a:r>
              <a:rPr sz="1710" spc="-47">
                <a:cs typeface="Arial MT"/>
              </a:rPr>
              <a:t> </a:t>
            </a:r>
            <a:r>
              <a:rPr sz="1710" spc="21">
                <a:cs typeface="Arial MT"/>
              </a:rPr>
              <a:t>nodes </a:t>
            </a:r>
            <a:r>
              <a:rPr sz="1710" spc="-462">
                <a:cs typeface="Arial MT"/>
              </a:rPr>
              <a:t> </a:t>
            </a:r>
            <a:r>
              <a:rPr sz="1710" spc="17">
                <a:cs typeface="Arial MT"/>
              </a:rPr>
              <a:t>(Learner)</a:t>
            </a:r>
            <a:endParaRPr sz="1710">
              <a:cs typeface="Arial MT"/>
            </a:endParaRPr>
          </a:p>
        </p:txBody>
      </p:sp>
      <p:grpSp>
        <p:nvGrpSpPr>
          <p:cNvPr id="8" name="object 8"/>
          <p:cNvGrpSpPr/>
          <p:nvPr/>
        </p:nvGrpSpPr>
        <p:grpSpPr>
          <a:xfrm>
            <a:off x="3938306" y="2523502"/>
            <a:ext cx="3617419" cy="2763291"/>
            <a:chOff x="4605630" y="2358683"/>
            <a:chExt cx="4230370" cy="3231515"/>
          </a:xfrm>
        </p:grpSpPr>
        <p:sp>
          <p:nvSpPr>
            <p:cNvPr id="9" name="object 9"/>
            <p:cNvSpPr/>
            <p:nvPr/>
          </p:nvSpPr>
          <p:spPr>
            <a:xfrm>
              <a:off x="8181799" y="3125237"/>
              <a:ext cx="648970" cy="902335"/>
            </a:xfrm>
            <a:custGeom>
              <a:avLst/>
              <a:gdLst/>
              <a:ahLst/>
              <a:cxnLst/>
              <a:rect l="l" t="t" r="r" b="b"/>
              <a:pathLst>
                <a:path w="648970" h="902335">
                  <a:moveTo>
                    <a:pt x="568326" y="0"/>
                  </a:moveTo>
                  <a:lnTo>
                    <a:pt x="40100" y="795327"/>
                  </a:lnTo>
                  <a:lnTo>
                    <a:pt x="0" y="768658"/>
                  </a:lnTo>
                  <a:lnTo>
                    <a:pt x="26897" y="902248"/>
                  </a:lnTo>
                  <a:lnTo>
                    <a:pt x="160398" y="875333"/>
                  </a:lnTo>
                  <a:lnTo>
                    <a:pt x="120298" y="848664"/>
                  </a:lnTo>
                  <a:lnTo>
                    <a:pt x="648525" y="53337"/>
                  </a:lnTo>
                  <a:lnTo>
                    <a:pt x="568326" y="0"/>
                  </a:lnTo>
                  <a:close/>
                </a:path>
              </a:pathLst>
            </a:custGeom>
            <a:solidFill>
              <a:srgbClr val="ED7D31"/>
            </a:solidFill>
          </p:spPr>
          <p:txBody>
            <a:bodyPr wrap="square" lIns="0" tIns="0" rIns="0" bIns="0" rtlCol="0"/>
            <a:lstStyle/>
            <a:p>
              <a:endParaRPr sz="1539"/>
            </a:p>
          </p:txBody>
        </p:sp>
        <p:sp>
          <p:nvSpPr>
            <p:cNvPr id="10" name="object 10"/>
            <p:cNvSpPr/>
            <p:nvPr/>
          </p:nvSpPr>
          <p:spPr>
            <a:xfrm>
              <a:off x="8181800" y="3125237"/>
              <a:ext cx="648970" cy="902335"/>
            </a:xfrm>
            <a:custGeom>
              <a:avLst/>
              <a:gdLst/>
              <a:ahLst/>
              <a:cxnLst/>
              <a:rect l="l" t="t" r="r" b="b"/>
              <a:pathLst>
                <a:path w="648970" h="902335">
                  <a:moveTo>
                    <a:pt x="648525" y="53337"/>
                  </a:moveTo>
                  <a:lnTo>
                    <a:pt x="120298" y="848663"/>
                  </a:lnTo>
                  <a:lnTo>
                    <a:pt x="160398" y="875332"/>
                  </a:lnTo>
                  <a:lnTo>
                    <a:pt x="26897" y="902247"/>
                  </a:lnTo>
                  <a:lnTo>
                    <a:pt x="0" y="768657"/>
                  </a:lnTo>
                  <a:lnTo>
                    <a:pt x="40099" y="795326"/>
                  </a:lnTo>
                  <a:lnTo>
                    <a:pt x="568326" y="0"/>
                  </a:lnTo>
                  <a:lnTo>
                    <a:pt x="648525" y="53337"/>
                  </a:lnTo>
                  <a:close/>
                </a:path>
              </a:pathLst>
            </a:custGeom>
            <a:ln w="10838">
              <a:solidFill>
                <a:srgbClr val="2F528F"/>
              </a:solidFill>
            </a:ln>
          </p:spPr>
          <p:txBody>
            <a:bodyPr wrap="square" lIns="0" tIns="0" rIns="0" bIns="0" rtlCol="0"/>
            <a:lstStyle/>
            <a:p>
              <a:endParaRPr sz="1539"/>
            </a:p>
          </p:txBody>
        </p:sp>
        <p:sp>
          <p:nvSpPr>
            <p:cNvPr id="11" name="object 11"/>
            <p:cNvSpPr/>
            <p:nvPr/>
          </p:nvSpPr>
          <p:spPr>
            <a:xfrm>
              <a:off x="4611047" y="2364100"/>
              <a:ext cx="175260" cy="956944"/>
            </a:xfrm>
            <a:custGeom>
              <a:avLst/>
              <a:gdLst/>
              <a:ahLst/>
              <a:cxnLst/>
              <a:rect l="l" t="t" r="r" b="b"/>
              <a:pathLst>
                <a:path w="175260" h="956945">
                  <a:moveTo>
                    <a:pt x="131356" y="0"/>
                  </a:moveTo>
                  <a:lnTo>
                    <a:pt x="43785" y="0"/>
                  </a:lnTo>
                  <a:lnTo>
                    <a:pt x="43785" y="810533"/>
                  </a:lnTo>
                  <a:lnTo>
                    <a:pt x="0" y="810533"/>
                  </a:lnTo>
                  <a:lnTo>
                    <a:pt x="87571" y="956581"/>
                  </a:lnTo>
                  <a:lnTo>
                    <a:pt x="175141" y="810533"/>
                  </a:lnTo>
                  <a:lnTo>
                    <a:pt x="131356" y="810533"/>
                  </a:lnTo>
                  <a:lnTo>
                    <a:pt x="131356" y="0"/>
                  </a:lnTo>
                  <a:close/>
                </a:path>
              </a:pathLst>
            </a:custGeom>
            <a:solidFill>
              <a:srgbClr val="ED7D31"/>
            </a:solidFill>
          </p:spPr>
          <p:txBody>
            <a:bodyPr wrap="square" lIns="0" tIns="0" rIns="0" bIns="0" rtlCol="0"/>
            <a:lstStyle/>
            <a:p>
              <a:endParaRPr sz="1539"/>
            </a:p>
          </p:txBody>
        </p:sp>
        <p:sp>
          <p:nvSpPr>
            <p:cNvPr id="12" name="object 12"/>
            <p:cNvSpPr/>
            <p:nvPr/>
          </p:nvSpPr>
          <p:spPr>
            <a:xfrm>
              <a:off x="4611047" y="2364100"/>
              <a:ext cx="175260" cy="956944"/>
            </a:xfrm>
            <a:custGeom>
              <a:avLst/>
              <a:gdLst/>
              <a:ahLst/>
              <a:cxnLst/>
              <a:rect l="l" t="t" r="r" b="b"/>
              <a:pathLst>
                <a:path w="175260" h="956945">
                  <a:moveTo>
                    <a:pt x="0" y="810532"/>
                  </a:moveTo>
                  <a:lnTo>
                    <a:pt x="43785" y="810532"/>
                  </a:lnTo>
                  <a:lnTo>
                    <a:pt x="43785" y="0"/>
                  </a:lnTo>
                  <a:lnTo>
                    <a:pt x="131355" y="0"/>
                  </a:lnTo>
                  <a:lnTo>
                    <a:pt x="131355" y="810532"/>
                  </a:lnTo>
                  <a:lnTo>
                    <a:pt x="175141" y="810532"/>
                  </a:lnTo>
                  <a:lnTo>
                    <a:pt x="87571" y="956581"/>
                  </a:lnTo>
                  <a:lnTo>
                    <a:pt x="0" y="810532"/>
                  </a:lnTo>
                  <a:close/>
                </a:path>
              </a:pathLst>
            </a:custGeom>
            <a:ln w="10834">
              <a:solidFill>
                <a:srgbClr val="2F528F"/>
              </a:solidFill>
            </a:ln>
          </p:spPr>
          <p:txBody>
            <a:bodyPr wrap="square" lIns="0" tIns="0" rIns="0" bIns="0" rtlCol="0"/>
            <a:lstStyle/>
            <a:p>
              <a:endParaRPr sz="1539"/>
            </a:p>
          </p:txBody>
        </p:sp>
        <p:sp>
          <p:nvSpPr>
            <p:cNvPr id="13" name="object 13"/>
            <p:cNvSpPr/>
            <p:nvPr/>
          </p:nvSpPr>
          <p:spPr>
            <a:xfrm>
              <a:off x="5571911" y="5082417"/>
              <a:ext cx="222250" cy="502284"/>
            </a:xfrm>
            <a:custGeom>
              <a:avLst/>
              <a:gdLst/>
              <a:ahLst/>
              <a:cxnLst/>
              <a:rect l="l" t="t" r="r" b="b"/>
              <a:pathLst>
                <a:path w="222250" h="502285">
                  <a:moveTo>
                    <a:pt x="111111" y="0"/>
                  </a:moveTo>
                  <a:lnTo>
                    <a:pt x="0" y="185309"/>
                  </a:lnTo>
                  <a:lnTo>
                    <a:pt x="55556" y="185309"/>
                  </a:lnTo>
                  <a:lnTo>
                    <a:pt x="55556" y="502103"/>
                  </a:lnTo>
                  <a:lnTo>
                    <a:pt x="166667" y="502103"/>
                  </a:lnTo>
                  <a:lnTo>
                    <a:pt x="166667" y="185309"/>
                  </a:lnTo>
                  <a:lnTo>
                    <a:pt x="222222" y="185309"/>
                  </a:lnTo>
                  <a:lnTo>
                    <a:pt x="111111" y="0"/>
                  </a:lnTo>
                  <a:close/>
                </a:path>
              </a:pathLst>
            </a:custGeom>
            <a:solidFill>
              <a:srgbClr val="ED7D31"/>
            </a:solidFill>
          </p:spPr>
          <p:txBody>
            <a:bodyPr wrap="square" lIns="0" tIns="0" rIns="0" bIns="0" rtlCol="0"/>
            <a:lstStyle/>
            <a:p>
              <a:endParaRPr sz="1539"/>
            </a:p>
          </p:txBody>
        </p:sp>
        <p:sp>
          <p:nvSpPr>
            <p:cNvPr id="14" name="object 14"/>
            <p:cNvSpPr/>
            <p:nvPr/>
          </p:nvSpPr>
          <p:spPr>
            <a:xfrm>
              <a:off x="5571911" y="5082417"/>
              <a:ext cx="222250" cy="502284"/>
            </a:xfrm>
            <a:custGeom>
              <a:avLst/>
              <a:gdLst/>
              <a:ahLst/>
              <a:cxnLst/>
              <a:rect l="l" t="t" r="r" b="b"/>
              <a:pathLst>
                <a:path w="222250" h="502285">
                  <a:moveTo>
                    <a:pt x="222222" y="185309"/>
                  </a:moveTo>
                  <a:lnTo>
                    <a:pt x="166666" y="185309"/>
                  </a:lnTo>
                  <a:lnTo>
                    <a:pt x="166666" y="502103"/>
                  </a:lnTo>
                  <a:lnTo>
                    <a:pt x="55555" y="502103"/>
                  </a:lnTo>
                  <a:lnTo>
                    <a:pt x="55555" y="185309"/>
                  </a:lnTo>
                  <a:lnTo>
                    <a:pt x="0" y="185309"/>
                  </a:lnTo>
                  <a:lnTo>
                    <a:pt x="111110" y="0"/>
                  </a:lnTo>
                  <a:lnTo>
                    <a:pt x="222222" y="185309"/>
                  </a:lnTo>
                  <a:close/>
                </a:path>
              </a:pathLst>
            </a:custGeom>
            <a:ln w="10835">
              <a:solidFill>
                <a:srgbClr val="2F528F"/>
              </a:solidFill>
            </a:ln>
          </p:spPr>
          <p:txBody>
            <a:bodyPr wrap="square" lIns="0" tIns="0" rIns="0" bIns="0" rtlCol="0"/>
            <a:lstStyle/>
            <a:p>
              <a:endParaRPr sz="1539"/>
            </a:p>
          </p:txBody>
        </p:sp>
      </p:grpSp>
      <p:sp>
        <p:nvSpPr>
          <p:cNvPr id="15" name="object 15"/>
          <p:cNvSpPr txBox="1"/>
          <p:nvPr/>
        </p:nvSpPr>
        <p:spPr>
          <a:xfrm>
            <a:off x="2980443" y="1918209"/>
            <a:ext cx="3579409" cy="537264"/>
          </a:xfrm>
          <a:prstGeom prst="rect">
            <a:avLst/>
          </a:prstGeom>
        </p:spPr>
        <p:txBody>
          <a:bodyPr vert="horz" wrap="square" lIns="0" tIns="10860" rIns="0" bIns="0" rtlCol="0">
            <a:spAutoFit/>
          </a:bodyPr>
          <a:lstStyle/>
          <a:p>
            <a:pPr marL="10860">
              <a:spcBef>
                <a:spcPts val="86"/>
              </a:spcBef>
            </a:pPr>
            <a:r>
              <a:rPr sz="1710" spc="17">
                <a:solidFill>
                  <a:schemeClr val="bg1"/>
                </a:solidFill>
                <a:cs typeface="Arial MT"/>
              </a:rPr>
              <a:t>2PC+Raft</a:t>
            </a:r>
            <a:r>
              <a:rPr sz="1710" spc="-9">
                <a:solidFill>
                  <a:schemeClr val="bg1"/>
                </a:solidFill>
                <a:cs typeface="Arial MT"/>
              </a:rPr>
              <a:t> </a:t>
            </a:r>
            <a:r>
              <a:rPr sz="1710" spc="9">
                <a:solidFill>
                  <a:schemeClr val="bg1"/>
                </a:solidFill>
                <a:cs typeface="Arial MT"/>
              </a:rPr>
              <a:t>for</a:t>
            </a:r>
            <a:r>
              <a:rPr sz="1710" spc="-34">
                <a:solidFill>
                  <a:schemeClr val="bg1"/>
                </a:solidFill>
                <a:cs typeface="Arial MT"/>
              </a:rPr>
              <a:t> </a:t>
            </a:r>
            <a:r>
              <a:rPr sz="1710" spc="9">
                <a:solidFill>
                  <a:schemeClr val="bg1"/>
                </a:solidFill>
                <a:cs typeface="Arial MT"/>
              </a:rPr>
              <a:t>TP</a:t>
            </a:r>
            <a:endParaRPr sz="1710">
              <a:solidFill>
                <a:schemeClr val="bg1"/>
              </a:solidFill>
              <a:cs typeface="Arial MT"/>
            </a:endParaRPr>
          </a:p>
          <a:p>
            <a:pPr marL="10860"/>
            <a:r>
              <a:rPr sz="1710" spc="13">
                <a:solidFill>
                  <a:schemeClr val="bg1"/>
                </a:solidFill>
                <a:cs typeface="Arial MT"/>
              </a:rPr>
              <a:t>Cost-based</a:t>
            </a:r>
            <a:r>
              <a:rPr sz="1710" spc="26">
                <a:solidFill>
                  <a:schemeClr val="bg1"/>
                </a:solidFill>
                <a:cs typeface="Arial MT"/>
              </a:rPr>
              <a:t> </a:t>
            </a:r>
            <a:r>
              <a:rPr sz="1710" spc="13">
                <a:solidFill>
                  <a:schemeClr val="bg1"/>
                </a:solidFill>
                <a:cs typeface="Arial MT"/>
              </a:rPr>
              <a:t>query</a:t>
            </a:r>
            <a:r>
              <a:rPr sz="1710" spc="26">
                <a:solidFill>
                  <a:schemeClr val="bg1"/>
                </a:solidFill>
                <a:cs typeface="Arial MT"/>
              </a:rPr>
              <a:t> </a:t>
            </a:r>
            <a:r>
              <a:rPr sz="1710" spc="13">
                <a:solidFill>
                  <a:schemeClr val="bg1"/>
                </a:solidFill>
                <a:cs typeface="Arial MT"/>
              </a:rPr>
              <a:t>processing</a:t>
            </a:r>
            <a:r>
              <a:rPr sz="1710" spc="30">
                <a:solidFill>
                  <a:schemeClr val="bg1"/>
                </a:solidFill>
                <a:cs typeface="Arial MT"/>
              </a:rPr>
              <a:t> </a:t>
            </a:r>
            <a:r>
              <a:rPr sz="1710" spc="9">
                <a:solidFill>
                  <a:schemeClr val="bg1"/>
                </a:solidFill>
                <a:cs typeface="Arial MT"/>
              </a:rPr>
              <a:t>for</a:t>
            </a:r>
            <a:r>
              <a:rPr sz="1710" spc="-77">
                <a:solidFill>
                  <a:schemeClr val="bg1"/>
                </a:solidFill>
                <a:cs typeface="Arial MT"/>
              </a:rPr>
              <a:t> </a:t>
            </a:r>
            <a:r>
              <a:rPr sz="1710" spc="13">
                <a:solidFill>
                  <a:schemeClr val="bg1"/>
                </a:solidFill>
                <a:cs typeface="Arial MT"/>
              </a:rPr>
              <a:t>AP</a:t>
            </a:r>
            <a:endParaRPr sz="1710">
              <a:solidFill>
                <a:schemeClr val="bg1"/>
              </a:solidFill>
              <a:cs typeface="Arial MT"/>
            </a:endParaRPr>
          </a:p>
        </p:txBody>
      </p:sp>
      <p:sp>
        <p:nvSpPr>
          <p:cNvPr id="16" name="object 16"/>
          <p:cNvSpPr txBox="1"/>
          <p:nvPr/>
        </p:nvSpPr>
        <p:spPr>
          <a:xfrm>
            <a:off x="141719" y="2731395"/>
            <a:ext cx="2199664" cy="537264"/>
          </a:xfrm>
          <a:prstGeom prst="rect">
            <a:avLst/>
          </a:prstGeom>
        </p:spPr>
        <p:txBody>
          <a:bodyPr vert="horz" wrap="square" lIns="0" tIns="10860" rIns="0" bIns="0" rtlCol="0">
            <a:spAutoFit/>
          </a:bodyPr>
          <a:lstStyle/>
          <a:p>
            <a:pPr marL="10860" marR="4344" indent="528328">
              <a:spcBef>
                <a:spcPts val="86"/>
              </a:spcBef>
            </a:pPr>
            <a:r>
              <a:rPr sz="1710" spc="-4">
                <a:cs typeface="Arial MT"/>
              </a:rPr>
              <a:t>TiKV</a:t>
            </a:r>
            <a:r>
              <a:rPr sz="1710" spc="21">
                <a:cs typeface="Arial MT"/>
              </a:rPr>
              <a:t> nodes </a:t>
            </a:r>
            <a:r>
              <a:rPr sz="1710" spc="26">
                <a:cs typeface="Arial MT"/>
              </a:rPr>
              <a:t> </a:t>
            </a:r>
            <a:r>
              <a:rPr sz="1710" spc="17">
                <a:cs typeface="Arial MT"/>
              </a:rPr>
              <a:t>(Leader</a:t>
            </a:r>
            <a:r>
              <a:rPr sz="1710" spc="-17">
                <a:cs typeface="Arial MT"/>
              </a:rPr>
              <a:t> </a:t>
            </a:r>
            <a:r>
              <a:rPr sz="1710" spc="13">
                <a:cs typeface="Arial MT"/>
              </a:rPr>
              <a:t>and</a:t>
            </a:r>
            <a:r>
              <a:rPr sz="1710" spc="-9">
                <a:cs typeface="Arial MT"/>
              </a:rPr>
              <a:t> </a:t>
            </a:r>
            <a:r>
              <a:rPr sz="1710" spc="17">
                <a:cs typeface="Arial MT"/>
              </a:rPr>
              <a:t>Follower)</a:t>
            </a:r>
            <a:endParaRPr sz="1710">
              <a:cs typeface="Arial MT"/>
            </a:endParaRPr>
          </a:p>
        </p:txBody>
      </p:sp>
      <p:sp>
        <p:nvSpPr>
          <p:cNvPr id="17" name="object 17"/>
          <p:cNvSpPr txBox="1"/>
          <p:nvPr/>
        </p:nvSpPr>
        <p:spPr>
          <a:xfrm>
            <a:off x="1308226" y="5238719"/>
            <a:ext cx="6984517" cy="274115"/>
          </a:xfrm>
          <a:prstGeom prst="rect">
            <a:avLst/>
          </a:prstGeom>
        </p:spPr>
        <p:txBody>
          <a:bodyPr vert="horz" wrap="square" lIns="0" tIns="10860" rIns="0" bIns="0" rtlCol="0">
            <a:spAutoFit/>
          </a:bodyPr>
          <a:lstStyle/>
          <a:p>
            <a:pPr marL="447423" algn="ctr">
              <a:spcBef>
                <a:spcPts val="86"/>
              </a:spcBef>
            </a:pPr>
            <a:r>
              <a:rPr sz="1710" spc="17">
                <a:solidFill>
                  <a:schemeClr val="bg1"/>
                </a:solidFill>
                <a:cs typeface="Arial MT"/>
              </a:rPr>
              <a:t>Asynchronously Log-based</a:t>
            </a:r>
            <a:r>
              <a:rPr sz="1710" spc="26">
                <a:solidFill>
                  <a:schemeClr val="bg1"/>
                </a:solidFill>
                <a:cs typeface="Arial MT"/>
              </a:rPr>
              <a:t> </a:t>
            </a:r>
            <a:r>
              <a:rPr sz="1710" spc="13">
                <a:solidFill>
                  <a:schemeClr val="bg1"/>
                </a:solidFill>
                <a:cs typeface="Arial MT"/>
              </a:rPr>
              <a:t>replay+</a:t>
            </a:r>
            <a:r>
              <a:rPr sz="1710" spc="21">
                <a:solidFill>
                  <a:schemeClr val="bg1"/>
                </a:solidFill>
                <a:cs typeface="Arial MT"/>
              </a:rPr>
              <a:t> </a:t>
            </a:r>
            <a:r>
              <a:rPr sz="1710" spc="17">
                <a:solidFill>
                  <a:schemeClr val="bg1"/>
                </a:solidFill>
                <a:cs typeface="Arial MT"/>
              </a:rPr>
              <a:t>column</a:t>
            </a:r>
            <a:r>
              <a:rPr sz="1710" spc="26">
                <a:solidFill>
                  <a:schemeClr val="bg1"/>
                </a:solidFill>
                <a:cs typeface="Arial MT"/>
              </a:rPr>
              <a:t> </a:t>
            </a:r>
            <a:r>
              <a:rPr sz="1710" spc="9">
                <a:solidFill>
                  <a:schemeClr val="bg1"/>
                </a:solidFill>
                <a:cs typeface="Arial MT"/>
              </a:rPr>
              <a:t>delta</a:t>
            </a:r>
            <a:r>
              <a:rPr sz="1710" spc="21">
                <a:solidFill>
                  <a:schemeClr val="bg1"/>
                </a:solidFill>
                <a:cs typeface="Arial MT"/>
              </a:rPr>
              <a:t> </a:t>
            </a:r>
            <a:r>
              <a:rPr sz="1710" spc="13">
                <a:solidFill>
                  <a:schemeClr val="bg1"/>
                </a:solidFill>
                <a:cs typeface="Arial MT"/>
              </a:rPr>
              <a:t>tree</a:t>
            </a:r>
            <a:endParaRPr sz="1283">
              <a:solidFill>
                <a:schemeClr val="bg1"/>
              </a:solidFill>
              <a:cs typeface="Arial MT"/>
            </a:endParaRPr>
          </a:p>
        </p:txBody>
      </p:sp>
      <p:sp>
        <p:nvSpPr>
          <p:cNvPr id="26" name="Date Placeholder 25">
            <a:extLst>
              <a:ext uri="{FF2B5EF4-FFF2-40B4-BE49-F238E27FC236}">
                <a16:creationId xmlns:a16="http://schemas.microsoft.com/office/drawing/2014/main" id="{45293814-71BA-7F1C-5F7B-49DC4B54FCEC}"/>
              </a:ext>
            </a:extLst>
          </p:cNvPr>
          <p:cNvSpPr>
            <a:spLocks noGrp="1"/>
          </p:cNvSpPr>
          <p:nvPr>
            <p:ph type="dt" sz="half" idx="2"/>
          </p:nvPr>
        </p:nvSpPr>
        <p:spPr/>
        <p:txBody>
          <a:bodyPr/>
          <a:lstStyle/>
          <a:p>
            <a:r>
              <a:rPr lang="en-US"/>
              <a:t>4/24/2023</a:t>
            </a:r>
          </a:p>
        </p:txBody>
      </p:sp>
      <p:sp>
        <p:nvSpPr>
          <p:cNvPr id="18" name="TextBox 17">
            <a:extLst>
              <a:ext uri="{FF2B5EF4-FFF2-40B4-BE49-F238E27FC236}">
                <a16:creationId xmlns:a16="http://schemas.microsoft.com/office/drawing/2014/main" id="{9D72DFF3-E08C-87FC-FEEA-7EEAC3B89A6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Challenges for HTAP Databases with architecture (b)</a:t>
            </a:r>
          </a:p>
        </p:txBody>
      </p:sp>
      <p:sp>
        <p:nvSpPr>
          <p:cNvPr id="6" name="object 6"/>
          <p:cNvSpPr txBox="1">
            <a:spLocks noGrp="1"/>
          </p:cNvSpPr>
          <p:nvPr>
            <p:ph type="sldNum" sz="quarter" idx="4"/>
          </p:nvPr>
        </p:nvSpPr>
        <p:spPr/>
        <p:txBody>
          <a:bodyPr/>
          <a:lstStyle/>
          <a:p>
            <a:fld id="{81D60167-4931-47E6-BA6A-407CBD079E47}" type="slidenum">
              <a:rPr lang="en-US" dirty="0"/>
              <a:pPr/>
              <a:t>16</a:t>
            </a:fld>
            <a:endParaRPr lang="en-US"/>
          </a:p>
        </p:txBody>
      </p:sp>
      <p:pic>
        <p:nvPicPr>
          <p:cNvPr id="3" name="object 3"/>
          <p:cNvPicPr/>
          <p:nvPr/>
        </p:nvPicPr>
        <p:blipFill>
          <a:blip r:embed="rId2" cstate="print"/>
          <a:stretch>
            <a:fillRect/>
          </a:stretch>
        </p:blipFill>
        <p:spPr>
          <a:xfrm>
            <a:off x="689244" y="2227532"/>
            <a:ext cx="3869913" cy="2416048"/>
          </a:xfrm>
          <a:prstGeom prst="rect">
            <a:avLst/>
          </a:prstGeom>
        </p:spPr>
      </p:pic>
      <p:sp>
        <p:nvSpPr>
          <p:cNvPr id="4" name="object 4"/>
          <p:cNvSpPr txBox="1"/>
          <p:nvPr/>
        </p:nvSpPr>
        <p:spPr>
          <a:xfrm>
            <a:off x="4881016" y="2167480"/>
            <a:ext cx="3754253" cy="2925290"/>
          </a:xfrm>
          <a:prstGeom prst="rect">
            <a:avLst/>
          </a:prstGeom>
        </p:spPr>
        <p:txBody>
          <a:bodyPr vert="horz" wrap="square" lIns="0" tIns="10860" rIns="0" bIns="0" rtlCol="0">
            <a:spAutoFit/>
          </a:bodyPr>
          <a:lstStyle/>
          <a:p>
            <a:pPr marL="15204" marR="161268">
              <a:spcBef>
                <a:spcPts val="86"/>
              </a:spcBef>
            </a:pPr>
            <a:r>
              <a:rPr lang="en-US" sz="1710" b="1" spc="17">
                <a:solidFill>
                  <a:srgbClr val="C00000"/>
                </a:solidFill>
                <a:cs typeface="Arial MT"/>
              </a:rPr>
              <a:t>Problems</a:t>
            </a:r>
            <a:r>
              <a:rPr sz="1710" spc="17">
                <a:solidFill>
                  <a:schemeClr val="bg1"/>
                </a:solidFill>
                <a:cs typeface="Arial MT"/>
              </a:rPr>
              <a:t>:</a:t>
            </a:r>
            <a:r>
              <a:rPr sz="1710" spc="4">
                <a:solidFill>
                  <a:schemeClr val="bg1"/>
                </a:solidFill>
                <a:cs typeface="Arial MT"/>
              </a:rPr>
              <a:t> </a:t>
            </a:r>
            <a:r>
              <a:rPr sz="1710" spc="13">
                <a:solidFill>
                  <a:schemeClr val="bg1"/>
                </a:solidFill>
                <a:cs typeface="Arial MT"/>
              </a:rPr>
              <a:t>need</a:t>
            </a:r>
            <a:r>
              <a:rPr sz="1710" spc="26">
                <a:solidFill>
                  <a:schemeClr val="bg1"/>
                </a:solidFill>
                <a:cs typeface="Arial MT"/>
              </a:rPr>
              <a:t> </a:t>
            </a:r>
            <a:r>
              <a:rPr sz="1710">
                <a:solidFill>
                  <a:schemeClr val="bg1"/>
                </a:solidFill>
                <a:cs typeface="Arial MT"/>
              </a:rPr>
              <a:t>to</a:t>
            </a:r>
            <a:r>
              <a:rPr sz="1710" spc="21">
                <a:solidFill>
                  <a:schemeClr val="bg1"/>
                </a:solidFill>
                <a:cs typeface="Arial MT"/>
              </a:rPr>
              <a:t> </a:t>
            </a:r>
            <a:r>
              <a:rPr sz="1710" spc="13">
                <a:solidFill>
                  <a:schemeClr val="bg1"/>
                </a:solidFill>
                <a:cs typeface="Arial MT"/>
              </a:rPr>
              <a:t>increase</a:t>
            </a:r>
            <a:r>
              <a:rPr sz="1710" spc="26">
                <a:solidFill>
                  <a:schemeClr val="bg1"/>
                </a:solidFill>
                <a:cs typeface="Arial MT"/>
              </a:rPr>
              <a:t> </a:t>
            </a:r>
            <a:r>
              <a:rPr sz="1710" spc="9">
                <a:solidFill>
                  <a:schemeClr val="bg1"/>
                </a:solidFill>
                <a:cs typeface="Arial MT"/>
              </a:rPr>
              <a:t>the</a:t>
            </a:r>
            <a:r>
              <a:rPr sz="1710" spc="21">
                <a:solidFill>
                  <a:schemeClr val="bg1"/>
                </a:solidFill>
                <a:cs typeface="Arial MT"/>
              </a:rPr>
              <a:t> </a:t>
            </a:r>
            <a:r>
              <a:rPr sz="1710" spc="9">
                <a:solidFill>
                  <a:schemeClr val="bg1"/>
                </a:solidFill>
                <a:cs typeface="Arial MT"/>
              </a:rPr>
              <a:t>data </a:t>
            </a:r>
            <a:r>
              <a:rPr sz="1710" spc="-462">
                <a:solidFill>
                  <a:schemeClr val="bg1"/>
                </a:solidFill>
                <a:cs typeface="Arial MT"/>
              </a:rPr>
              <a:t> </a:t>
            </a:r>
            <a:r>
              <a:rPr sz="1710" spc="13">
                <a:solidFill>
                  <a:schemeClr val="bg1"/>
                </a:solidFill>
                <a:cs typeface="Arial MT"/>
              </a:rPr>
              <a:t>freshness</a:t>
            </a:r>
            <a:endParaRPr sz="1710">
              <a:solidFill>
                <a:schemeClr val="bg1"/>
              </a:solidFill>
              <a:cs typeface="Arial MT"/>
            </a:endParaRPr>
          </a:p>
          <a:p>
            <a:pPr>
              <a:spcBef>
                <a:spcPts val="21"/>
              </a:spcBef>
            </a:pPr>
            <a:endParaRPr sz="1838">
              <a:solidFill>
                <a:schemeClr val="bg1"/>
              </a:solidFill>
              <a:cs typeface="Arial MT"/>
            </a:endParaRPr>
          </a:p>
          <a:p>
            <a:pPr marL="15204" marR="163440"/>
            <a:r>
              <a:rPr sz="1710" b="1" spc="17">
                <a:solidFill>
                  <a:srgbClr val="C00000"/>
                </a:solidFill>
              </a:rPr>
              <a:t>Challenges</a:t>
            </a:r>
            <a:r>
              <a:rPr sz="1710" spc="17">
                <a:solidFill>
                  <a:schemeClr val="bg1"/>
                </a:solidFill>
                <a:cs typeface="Arial MT"/>
              </a:rPr>
              <a:t>:</a:t>
            </a:r>
            <a:r>
              <a:rPr sz="1710" spc="-4">
                <a:solidFill>
                  <a:schemeClr val="bg1"/>
                </a:solidFill>
                <a:cs typeface="Arial MT"/>
              </a:rPr>
              <a:t> </a:t>
            </a:r>
            <a:r>
              <a:rPr sz="1710" spc="13">
                <a:solidFill>
                  <a:schemeClr val="bg1"/>
                </a:solidFill>
                <a:cs typeface="Arial MT"/>
              </a:rPr>
              <a:t>how</a:t>
            </a:r>
            <a:r>
              <a:rPr sz="1710" spc="26">
                <a:solidFill>
                  <a:schemeClr val="bg1"/>
                </a:solidFill>
                <a:cs typeface="Arial MT"/>
              </a:rPr>
              <a:t> </a:t>
            </a:r>
            <a:r>
              <a:rPr sz="1710">
                <a:solidFill>
                  <a:schemeClr val="bg1"/>
                </a:solidFill>
                <a:cs typeface="Arial MT"/>
              </a:rPr>
              <a:t>to</a:t>
            </a:r>
            <a:r>
              <a:rPr sz="1710" spc="17">
                <a:solidFill>
                  <a:schemeClr val="bg1"/>
                </a:solidFill>
                <a:cs typeface="Arial MT"/>
              </a:rPr>
              <a:t> </a:t>
            </a:r>
            <a:r>
              <a:rPr sz="1710" spc="9">
                <a:solidFill>
                  <a:schemeClr val="bg1"/>
                </a:solidFill>
                <a:cs typeface="Arial MT"/>
              </a:rPr>
              <a:t>efficiently </a:t>
            </a:r>
            <a:r>
              <a:rPr sz="1710" spc="17">
                <a:solidFill>
                  <a:schemeClr val="bg1"/>
                </a:solidFill>
                <a:cs typeface="Arial MT"/>
              </a:rPr>
              <a:t>merge </a:t>
            </a:r>
            <a:r>
              <a:rPr sz="1710" spc="-462">
                <a:solidFill>
                  <a:schemeClr val="bg1"/>
                </a:solidFill>
                <a:cs typeface="Arial MT"/>
              </a:rPr>
              <a:t> </a:t>
            </a:r>
            <a:r>
              <a:rPr sz="1710" spc="9">
                <a:solidFill>
                  <a:schemeClr val="bg1"/>
                </a:solidFill>
                <a:cs typeface="Arial MT"/>
              </a:rPr>
              <a:t>the</a:t>
            </a:r>
            <a:r>
              <a:rPr sz="1710" spc="21">
                <a:solidFill>
                  <a:schemeClr val="bg1"/>
                </a:solidFill>
                <a:cs typeface="Arial MT"/>
              </a:rPr>
              <a:t> </a:t>
            </a:r>
            <a:r>
              <a:rPr sz="1710" spc="9">
                <a:solidFill>
                  <a:schemeClr val="bg1"/>
                </a:solidFill>
                <a:cs typeface="Arial MT"/>
              </a:rPr>
              <a:t>delta</a:t>
            </a:r>
            <a:r>
              <a:rPr sz="1710" spc="26">
                <a:solidFill>
                  <a:schemeClr val="bg1"/>
                </a:solidFill>
                <a:cs typeface="Arial MT"/>
              </a:rPr>
              <a:t> </a:t>
            </a:r>
            <a:r>
              <a:rPr sz="1710" spc="9">
                <a:solidFill>
                  <a:schemeClr val="bg1"/>
                </a:solidFill>
                <a:cs typeface="Arial MT"/>
              </a:rPr>
              <a:t>files</a:t>
            </a:r>
            <a:r>
              <a:rPr sz="1710" spc="21">
                <a:solidFill>
                  <a:schemeClr val="bg1"/>
                </a:solidFill>
                <a:cs typeface="Arial MT"/>
              </a:rPr>
              <a:t> </a:t>
            </a:r>
            <a:r>
              <a:rPr sz="1710">
                <a:solidFill>
                  <a:schemeClr val="bg1"/>
                </a:solidFill>
                <a:cs typeface="Arial MT"/>
              </a:rPr>
              <a:t>to</a:t>
            </a:r>
            <a:r>
              <a:rPr sz="1710" spc="26">
                <a:solidFill>
                  <a:schemeClr val="bg1"/>
                </a:solidFill>
                <a:cs typeface="Arial MT"/>
              </a:rPr>
              <a:t> </a:t>
            </a:r>
            <a:r>
              <a:rPr sz="1710" spc="9">
                <a:solidFill>
                  <a:schemeClr val="bg1"/>
                </a:solidFill>
                <a:cs typeface="Arial MT"/>
              </a:rPr>
              <a:t>the</a:t>
            </a:r>
            <a:r>
              <a:rPr sz="1710" spc="26">
                <a:solidFill>
                  <a:schemeClr val="bg1"/>
                </a:solidFill>
                <a:cs typeface="Arial MT"/>
              </a:rPr>
              <a:t> </a:t>
            </a:r>
            <a:r>
              <a:rPr sz="1710" spc="17">
                <a:solidFill>
                  <a:schemeClr val="bg1"/>
                </a:solidFill>
                <a:cs typeface="Arial MT"/>
              </a:rPr>
              <a:t>column</a:t>
            </a:r>
            <a:r>
              <a:rPr sz="1710" spc="26">
                <a:solidFill>
                  <a:schemeClr val="bg1"/>
                </a:solidFill>
                <a:cs typeface="Arial MT"/>
              </a:rPr>
              <a:t> </a:t>
            </a:r>
            <a:r>
              <a:rPr sz="1710" spc="9">
                <a:solidFill>
                  <a:schemeClr val="bg1"/>
                </a:solidFill>
                <a:cs typeface="Arial MT"/>
              </a:rPr>
              <a:t>store</a:t>
            </a:r>
            <a:endParaRPr sz="1881">
              <a:solidFill>
                <a:schemeClr val="bg1"/>
              </a:solidFill>
              <a:cs typeface="Arial MT"/>
            </a:endParaRPr>
          </a:p>
          <a:p>
            <a:pPr>
              <a:spcBef>
                <a:spcPts val="13"/>
              </a:spcBef>
            </a:pPr>
            <a:endParaRPr sz="1710">
              <a:solidFill>
                <a:schemeClr val="bg1"/>
              </a:solidFill>
              <a:cs typeface="Arial MT"/>
            </a:endParaRPr>
          </a:p>
          <a:p>
            <a:pPr marL="10860"/>
            <a:r>
              <a:rPr sz="1710" b="1" spc="13">
                <a:solidFill>
                  <a:srgbClr val="548235"/>
                </a:solidFill>
              </a:rPr>
              <a:t>Possible solutions</a:t>
            </a:r>
            <a:r>
              <a:rPr sz="1710" spc="13">
                <a:solidFill>
                  <a:schemeClr val="bg1"/>
                </a:solidFill>
                <a:cs typeface="Arial MT"/>
              </a:rPr>
              <a:t>:</a:t>
            </a:r>
            <a:endParaRPr lang="en-US" sz="1838">
              <a:solidFill>
                <a:schemeClr val="bg1"/>
              </a:solidFill>
              <a:cs typeface="Arial MT"/>
            </a:endParaRPr>
          </a:p>
          <a:p>
            <a:pPr marL="296610" indent="-285750">
              <a:buFont typeface="Arial" panose="020B0604020202020204" pitchFamily="34" charset="0"/>
              <a:buChar char="•"/>
            </a:pPr>
            <a:r>
              <a:rPr sz="1710" spc="17">
                <a:solidFill>
                  <a:schemeClr val="bg1"/>
                </a:solidFill>
                <a:cs typeface="Arial MT"/>
              </a:rPr>
              <a:t>Memory-based</a:t>
            </a:r>
            <a:r>
              <a:rPr sz="1710" spc="21">
                <a:solidFill>
                  <a:schemeClr val="bg1"/>
                </a:solidFill>
                <a:cs typeface="Arial MT"/>
              </a:rPr>
              <a:t> </a:t>
            </a:r>
            <a:r>
              <a:rPr sz="1710" spc="9">
                <a:solidFill>
                  <a:schemeClr val="bg1"/>
                </a:solidFill>
                <a:cs typeface="Arial MT"/>
              </a:rPr>
              <a:t>delta</a:t>
            </a:r>
            <a:r>
              <a:rPr sz="1710" spc="21">
                <a:solidFill>
                  <a:schemeClr val="bg1"/>
                </a:solidFill>
                <a:cs typeface="Arial MT"/>
              </a:rPr>
              <a:t> </a:t>
            </a:r>
            <a:r>
              <a:rPr sz="1710" spc="13">
                <a:solidFill>
                  <a:schemeClr val="bg1"/>
                </a:solidFill>
                <a:cs typeface="Arial MT"/>
              </a:rPr>
              <a:t>logging</a:t>
            </a:r>
            <a:r>
              <a:rPr sz="1710" spc="21">
                <a:solidFill>
                  <a:schemeClr val="bg1"/>
                </a:solidFill>
                <a:cs typeface="Arial MT"/>
              </a:rPr>
              <a:t> and </a:t>
            </a:r>
            <a:r>
              <a:rPr sz="1710" spc="-462">
                <a:solidFill>
                  <a:schemeClr val="bg1"/>
                </a:solidFill>
                <a:cs typeface="Arial MT"/>
              </a:rPr>
              <a:t> </a:t>
            </a:r>
            <a:r>
              <a:rPr sz="1710" spc="13">
                <a:solidFill>
                  <a:schemeClr val="bg1"/>
                </a:solidFill>
                <a:cs typeface="Arial MT"/>
              </a:rPr>
              <a:t>shipping</a:t>
            </a:r>
            <a:endParaRPr lang="en-US" sz="1710" spc="13">
              <a:solidFill>
                <a:schemeClr val="bg1"/>
              </a:solidFill>
              <a:cs typeface="Arial MT"/>
            </a:endParaRPr>
          </a:p>
          <a:p>
            <a:pPr marL="296610" indent="-285750">
              <a:buFont typeface="Arial" panose="020B0604020202020204" pitchFamily="34" charset="0"/>
              <a:buChar char="•"/>
            </a:pPr>
            <a:r>
              <a:rPr sz="1710" spc="17">
                <a:solidFill>
                  <a:schemeClr val="bg1"/>
                </a:solidFill>
                <a:cs typeface="Arial MT"/>
              </a:rPr>
              <a:t>New</a:t>
            </a:r>
            <a:r>
              <a:rPr sz="1710" spc="30">
                <a:solidFill>
                  <a:schemeClr val="bg1"/>
                </a:solidFill>
                <a:cs typeface="Arial MT"/>
              </a:rPr>
              <a:t> </a:t>
            </a:r>
            <a:r>
              <a:rPr sz="1710" spc="13">
                <a:solidFill>
                  <a:schemeClr val="bg1"/>
                </a:solidFill>
                <a:cs typeface="Arial MT"/>
              </a:rPr>
              <a:t>indexing</a:t>
            </a:r>
            <a:r>
              <a:rPr sz="1710" spc="26">
                <a:solidFill>
                  <a:schemeClr val="bg1"/>
                </a:solidFill>
                <a:cs typeface="Arial MT"/>
              </a:rPr>
              <a:t> </a:t>
            </a:r>
            <a:r>
              <a:rPr sz="1710" spc="13">
                <a:solidFill>
                  <a:schemeClr val="bg1"/>
                </a:solidFill>
                <a:cs typeface="Arial MT"/>
              </a:rPr>
              <a:t>techniques</a:t>
            </a:r>
            <a:r>
              <a:rPr sz="1710" spc="17">
                <a:solidFill>
                  <a:schemeClr val="bg1"/>
                </a:solidFill>
                <a:cs typeface="Arial MT"/>
              </a:rPr>
              <a:t> </a:t>
            </a:r>
            <a:r>
              <a:rPr sz="1710" spc="9">
                <a:solidFill>
                  <a:schemeClr val="bg1"/>
                </a:solidFill>
                <a:cs typeface="Arial MT"/>
              </a:rPr>
              <a:t>for</a:t>
            </a:r>
            <a:r>
              <a:rPr sz="1710" spc="17">
                <a:solidFill>
                  <a:schemeClr val="bg1"/>
                </a:solidFill>
                <a:cs typeface="Arial MT"/>
              </a:rPr>
              <a:t> </a:t>
            </a:r>
            <a:r>
              <a:rPr sz="1710" spc="9">
                <a:solidFill>
                  <a:schemeClr val="bg1"/>
                </a:solidFill>
                <a:cs typeface="Arial MT"/>
              </a:rPr>
              <a:t>delta </a:t>
            </a:r>
            <a:r>
              <a:rPr sz="1710" spc="-462">
                <a:solidFill>
                  <a:schemeClr val="bg1"/>
                </a:solidFill>
                <a:cs typeface="Arial MT"/>
              </a:rPr>
              <a:t> </a:t>
            </a:r>
            <a:r>
              <a:rPr sz="1710" spc="17">
                <a:solidFill>
                  <a:schemeClr val="bg1"/>
                </a:solidFill>
                <a:cs typeface="Arial MT"/>
              </a:rPr>
              <a:t>merging</a:t>
            </a:r>
            <a:endParaRPr sz="1710">
              <a:solidFill>
                <a:schemeClr val="bg1"/>
              </a:solidFill>
              <a:cs typeface="Arial MT"/>
            </a:endParaRPr>
          </a:p>
        </p:txBody>
      </p:sp>
      <p:sp>
        <p:nvSpPr>
          <p:cNvPr id="13" name="Date Placeholder 12">
            <a:extLst>
              <a:ext uri="{FF2B5EF4-FFF2-40B4-BE49-F238E27FC236}">
                <a16:creationId xmlns:a16="http://schemas.microsoft.com/office/drawing/2014/main" id="{346939B5-74C1-50C9-7DDC-B479DDDF76B1}"/>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336E7A4F-88CF-2CE9-E61C-C3E20D576E3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Popular HTAP Architectures</a:t>
            </a:r>
          </a:p>
        </p:txBody>
      </p:sp>
      <p:sp>
        <p:nvSpPr>
          <p:cNvPr id="6" name="object 6"/>
          <p:cNvSpPr txBox="1">
            <a:spLocks noGrp="1"/>
          </p:cNvSpPr>
          <p:nvPr>
            <p:ph type="sldNum" sz="quarter" idx="4"/>
          </p:nvPr>
        </p:nvSpPr>
        <p:spPr/>
        <p:txBody>
          <a:bodyPr/>
          <a:lstStyle/>
          <a:p>
            <a:fld id="{81D60167-4931-47E6-BA6A-407CBD079E47}" type="slidenum">
              <a:rPr lang="en-US" dirty="0"/>
              <a:pPr/>
              <a:t>17</a:t>
            </a:fld>
            <a:endParaRPr lang="en-US"/>
          </a:p>
        </p:txBody>
      </p:sp>
      <p:pic>
        <p:nvPicPr>
          <p:cNvPr id="3" name="object 3"/>
          <p:cNvPicPr/>
          <p:nvPr/>
        </p:nvPicPr>
        <p:blipFill>
          <a:blip r:embed="rId2" cstate="print"/>
          <a:stretch>
            <a:fillRect/>
          </a:stretch>
        </p:blipFill>
        <p:spPr>
          <a:xfrm>
            <a:off x="862075" y="2196010"/>
            <a:ext cx="3553056" cy="2399361"/>
          </a:xfrm>
          <a:prstGeom prst="rect">
            <a:avLst/>
          </a:prstGeom>
        </p:spPr>
      </p:pic>
      <p:sp>
        <p:nvSpPr>
          <p:cNvPr id="4" name="object 4"/>
          <p:cNvSpPr txBox="1"/>
          <p:nvPr/>
        </p:nvSpPr>
        <p:spPr>
          <a:xfrm>
            <a:off x="4554743" y="2167479"/>
            <a:ext cx="4328196" cy="3117394"/>
          </a:xfrm>
          <a:prstGeom prst="rect">
            <a:avLst/>
          </a:prstGeom>
        </p:spPr>
        <p:txBody>
          <a:bodyPr vert="horz" wrap="square" lIns="0" tIns="10860" rIns="0" bIns="0" rtlCol="0" anchor="t">
            <a:spAutoFit/>
          </a:bodyPr>
          <a:lstStyle/>
          <a:p>
            <a:pPr marL="10795">
              <a:spcBef>
                <a:spcPts val="86"/>
              </a:spcBef>
            </a:pPr>
            <a:r>
              <a:rPr sz="1710" b="1" spc="13">
                <a:solidFill>
                  <a:schemeClr val="bg1"/>
                </a:solidFill>
                <a:cs typeface="Arial MT"/>
              </a:rPr>
              <a:t>Pros</a:t>
            </a:r>
            <a:r>
              <a:rPr sz="1710" spc="13">
                <a:solidFill>
                  <a:schemeClr val="bg1"/>
                </a:solidFill>
                <a:cs typeface="Arial MT"/>
              </a:rPr>
              <a:t>:</a:t>
            </a:r>
            <a:endParaRPr lang="en-US" sz="1710">
              <a:solidFill>
                <a:schemeClr val="bg1"/>
              </a:solidFill>
              <a:cs typeface="Arial MT"/>
            </a:endParaRPr>
          </a:p>
          <a:p>
            <a:pPr marL="296545" indent="-285750">
              <a:spcBef>
                <a:spcPts val="86"/>
              </a:spcBef>
              <a:buFont typeface="Wingdings" panose="05000000000000000000" pitchFamily="2" charset="2"/>
              <a:buChar char="§"/>
            </a:pPr>
            <a:r>
              <a:rPr sz="1700" spc="13">
                <a:solidFill>
                  <a:srgbClr val="548235"/>
                </a:solidFill>
                <a:cs typeface="Arial MT"/>
              </a:rPr>
              <a:t>High</a:t>
            </a:r>
            <a:r>
              <a:rPr sz="1700" spc="26">
                <a:solidFill>
                  <a:srgbClr val="548235"/>
                </a:solidFill>
                <a:cs typeface="Arial MT"/>
              </a:rPr>
              <a:t> </a:t>
            </a:r>
            <a:r>
              <a:rPr sz="1700" spc="13">
                <a:solidFill>
                  <a:schemeClr val="bg1"/>
                </a:solidFill>
                <a:cs typeface="Arial MT"/>
              </a:rPr>
              <a:t>workload</a:t>
            </a:r>
            <a:r>
              <a:rPr sz="1700" spc="26">
                <a:solidFill>
                  <a:schemeClr val="bg1"/>
                </a:solidFill>
                <a:cs typeface="Arial MT"/>
              </a:rPr>
              <a:t> </a:t>
            </a:r>
            <a:r>
              <a:rPr sz="1700" spc="9">
                <a:solidFill>
                  <a:schemeClr val="bg1"/>
                </a:solidFill>
                <a:cs typeface="Arial MT"/>
              </a:rPr>
              <a:t>isolation</a:t>
            </a:r>
            <a:endParaRPr lang="en-US" sz="1700">
              <a:solidFill>
                <a:schemeClr val="bg1"/>
              </a:solidFill>
              <a:cs typeface="Arial MT"/>
            </a:endParaRPr>
          </a:p>
          <a:p>
            <a:pPr marL="296545" indent="-285750">
              <a:spcBef>
                <a:spcPts val="86"/>
              </a:spcBef>
              <a:buFont typeface="Wingdings" panose="05000000000000000000" pitchFamily="2" charset="2"/>
              <a:buChar char="§"/>
            </a:pPr>
            <a:r>
              <a:rPr sz="1700" spc="13">
                <a:solidFill>
                  <a:srgbClr val="548235"/>
                </a:solidFill>
                <a:cs typeface="Arial MT"/>
              </a:rPr>
              <a:t>High</a:t>
            </a:r>
            <a:r>
              <a:rPr sz="1700" spc="-73">
                <a:solidFill>
                  <a:srgbClr val="548235"/>
                </a:solidFill>
                <a:cs typeface="Arial MT"/>
              </a:rPr>
              <a:t> </a:t>
            </a:r>
            <a:r>
              <a:rPr sz="1700" spc="13">
                <a:solidFill>
                  <a:schemeClr val="bg1"/>
                </a:solidFill>
                <a:cs typeface="Arial MT"/>
              </a:rPr>
              <a:t>AP</a:t>
            </a:r>
            <a:r>
              <a:rPr sz="1700" spc="-4">
                <a:solidFill>
                  <a:schemeClr val="bg1"/>
                </a:solidFill>
                <a:cs typeface="Arial MT"/>
              </a:rPr>
              <a:t> </a:t>
            </a:r>
            <a:r>
              <a:rPr sz="1700" spc="13">
                <a:solidFill>
                  <a:schemeClr val="bg1"/>
                </a:solidFill>
                <a:cs typeface="Arial MT"/>
              </a:rPr>
              <a:t>throughput</a:t>
            </a:r>
            <a:r>
              <a:rPr sz="1700" spc="4">
                <a:solidFill>
                  <a:schemeClr val="bg1"/>
                </a:solidFill>
                <a:cs typeface="Arial MT"/>
              </a:rPr>
              <a:t> </a:t>
            </a:r>
            <a:r>
              <a:rPr sz="1700" spc="13">
                <a:solidFill>
                  <a:schemeClr val="bg1"/>
                </a:solidFill>
                <a:cs typeface="Arial MT"/>
              </a:rPr>
              <a:t>and</a:t>
            </a:r>
            <a:r>
              <a:rPr sz="1700" spc="26">
                <a:solidFill>
                  <a:schemeClr val="bg1"/>
                </a:solidFill>
                <a:cs typeface="Arial MT"/>
              </a:rPr>
              <a:t> </a:t>
            </a:r>
            <a:r>
              <a:rPr sz="1700" spc="13">
                <a:solidFill>
                  <a:schemeClr val="bg1"/>
                </a:solidFill>
                <a:cs typeface="Arial MT"/>
              </a:rPr>
              <a:t>scalability</a:t>
            </a:r>
            <a:endParaRPr sz="1700">
              <a:solidFill>
                <a:schemeClr val="bg1"/>
              </a:solidFill>
              <a:cs typeface="Arial MT"/>
            </a:endParaRPr>
          </a:p>
          <a:p>
            <a:pPr>
              <a:spcBef>
                <a:spcPts val="38"/>
              </a:spcBef>
            </a:pPr>
            <a:endParaRPr sz="1753">
              <a:solidFill>
                <a:schemeClr val="bg1"/>
              </a:solidFill>
              <a:cs typeface="Arial MT"/>
            </a:endParaRPr>
          </a:p>
          <a:p>
            <a:pPr marL="10795"/>
            <a:r>
              <a:rPr sz="1710" b="1" spc="17">
                <a:solidFill>
                  <a:schemeClr val="bg1"/>
                </a:solidFill>
                <a:cs typeface="Arial MT"/>
              </a:rPr>
              <a:t>Cons</a:t>
            </a:r>
            <a:r>
              <a:rPr sz="1710" spc="17">
                <a:solidFill>
                  <a:schemeClr val="bg1"/>
                </a:solidFill>
                <a:cs typeface="Arial MT"/>
              </a:rPr>
              <a:t>:</a:t>
            </a:r>
            <a:endParaRPr lang="en-US" sz="1710">
              <a:solidFill>
                <a:schemeClr val="bg1"/>
              </a:solidFill>
              <a:cs typeface="Arial MT"/>
            </a:endParaRPr>
          </a:p>
          <a:p>
            <a:pPr marL="296545" indent="-285750">
              <a:buFont typeface="Wingdings" panose="05000000000000000000" pitchFamily="2" charset="2"/>
              <a:buChar char="§"/>
            </a:pPr>
            <a:r>
              <a:rPr sz="1700" spc="17">
                <a:solidFill>
                  <a:srgbClr val="FFC000"/>
                </a:solidFill>
                <a:cs typeface="Arial MT"/>
              </a:rPr>
              <a:t>Medium</a:t>
            </a:r>
            <a:r>
              <a:rPr sz="1700" spc="17">
                <a:solidFill>
                  <a:schemeClr val="bg1"/>
                </a:solidFill>
                <a:cs typeface="Arial MT"/>
              </a:rPr>
              <a:t>(On-premise)</a:t>
            </a:r>
            <a:r>
              <a:rPr sz="1700" spc="4">
                <a:solidFill>
                  <a:schemeClr val="bg1"/>
                </a:solidFill>
                <a:cs typeface="Arial MT"/>
              </a:rPr>
              <a:t>/</a:t>
            </a:r>
            <a:r>
              <a:rPr sz="1700" spc="21">
                <a:solidFill>
                  <a:srgbClr val="C40F0F"/>
                </a:solidFill>
                <a:cs typeface="Arial MT"/>
              </a:rPr>
              <a:t>Lo</a:t>
            </a:r>
            <a:r>
              <a:rPr sz="1700" spc="30">
                <a:solidFill>
                  <a:srgbClr val="C40F0F"/>
                </a:solidFill>
                <a:cs typeface="Arial MT"/>
              </a:rPr>
              <a:t>w</a:t>
            </a:r>
            <a:r>
              <a:rPr sz="1700" spc="13">
                <a:solidFill>
                  <a:schemeClr val="bg1"/>
                </a:solidFill>
                <a:cs typeface="Arial MT"/>
              </a:rPr>
              <a:t>(</a:t>
            </a:r>
            <a:r>
              <a:rPr sz="1700" spc="30">
                <a:solidFill>
                  <a:schemeClr val="bg1"/>
                </a:solidFill>
                <a:cs typeface="Arial MT"/>
              </a:rPr>
              <a:t>C</a:t>
            </a:r>
            <a:r>
              <a:rPr sz="1700" spc="9">
                <a:solidFill>
                  <a:schemeClr val="bg1"/>
                </a:solidFill>
                <a:cs typeface="Arial MT"/>
              </a:rPr>
              <a:t>l</a:t>
            </a:r>
            <a:r>
              <a:rPr sz="1700" spc="21">
                <a:solidFill>
                  <a:schemeClr val="bg1"/>
                </a:solidFill>
                <a:cs typeface="Arial MT"/>
              </a:rPr>
              <a:t>oud</a:t>
            </a:r>
            <a:r>
              <a:rPr sz="1700" spc="13">
                <a:solidFill>
                  <a:schemeClr val="bg1"/>
                </a:solidFill>
                <a:cs typeface="Arial MT"/>
              </a:rPr>
              <a:t>-</a:t>
            </a:r>
            <a:r>
              <a:rPr sz="1700" spc="21">
                <a:solidFill>
                  <a:schemeClr val="bg1"/>
                </a:solidFill>
                <a:cs typeface="Arial MT"/>
              </a:rPr>
              <a:t>ba</a:t>
            </a:r>
            <a:r>
              <a:rPr sz="1700" spc="17">
                <a:solidFill>
                  <a:schemeClr val="bg1"/>
                </a:solidFill>
                <a:cs typeface="Arial MT"/>
              </a:rPr>
              <a:t>s</a:t>
            </a:r>
            <a:r>
              <a:rPr sz="1700" spc="21">
                <a:solidFill>
                  <a:schemeClr val="bg1"/>
                </a:solidFill>
                <a:cs typeface="Arial MT"/>
              </a:rPr>
              <a:t>ed)</a:t>
            </a:r>
            <a:r>
              <a:rPr lang="en-US" sz="1700" spc="21">
                <a:solidFill>
                  <a:schemeClr val="bg1"/>
                </a:solidFill>
                <a:cs typeface="Arial MT"/>
              </a:rPr>
              <a:t> </a:t>
            </a:r>
            <a:r>
              <a:rPr sz="1700" spc="21">
                <a:solidFill>
                  <a:schemeClr val="bg1"/>
                </a:solidFill>
                <a:cs typeface="Arial MT"/>
              </a:rPr>
              <a:t> </a:t>
            </a:r>
            <a:r>
              <a:rPr sz="1700" spc="9">
                <a:solidFill>
                  <a:schemeClr val="bg1"/>
                </a:solidFill>
                <a:cs typeface="Arial MT"/>
              </a:rPr>
              <a:t>data</a:t>
            </a:r>
            <a:r>
              <a:rPr sz="1700" spc="21">
                <a:solidFill>
                  <a:schemeClr val="bg1"/>
                </a:solidFill>
                <a:cs typeface="Arial MT"/>
              </a:rPr>
              <a:t> </a:t>
            </a:r>
            <a:r>
              <a:rPr sz="1700" spc="13">
                <a:solidFill>
                  <a:schemeClr val="bg1"/>
                </a:solidFill>
                <a:cs typeface="Arial MT"/>
              </a:rPr>
              <a:t>freshness</a:t>
            </a:r>
            <a:endParaRPr sz="1700">
              <a:solidFill>
                <a:schemeClr val="bg1"/>
              </a:solidFill>
              <a:cs typeface="Arial MT"/>
            </a:endParaRPr>
          </a:p>
          <a:p>
            <a:pPr marL="10795">
              <a:spcBef>
                <a:spcPts val="1407"/>
              </a:spcBef>
            </a:pPr>
            <a:r>
              <a:rPr sz="1710" b="1" spc="13">
                <a:solidFill>
                  <a:schemeClr val="bg1"/>
                </a:solidFill>
                <a:cs typeface="Arial MT"/>
              </a:rPr>
              <a:t>Applications</a:t>
            </a:r>
            <a:r>
              <a:rPr sz="1710" spc="13">
                <a:solidFill>
                  <a:schemeClr val="bg1"/>
                </a:solidFill>
                <a:cs typeface="Arial MT"/>
              </a:rPr>
              <a:t>:</a:t>
            </a:r>
            <a:endParaRPr sz="1710">
              <a:solidFill>
                <a:schemeClr val="bg1"/>
              </a:solidFill>
              <a:cs typeface="Arial MT"/>
            </a:endParaRPr>
          </a:p>
          <a:p>
            <a:pPr marL="296545" indent="-285750">
              <a:buFont typeface="Wingdings" panose="05000000000000000000" pitchFamily="2" charset="2"/>
              <a:buChar char="§"/>
            </a:pPr>
            <a:r>
              <a:rPr sz="1710" spc="13">
                <a:solidFill>
                  <a:schemeClr val="bg1"/>
                </a:solidFill>
                <a:cs typeface="Arial MT"/>
              </a:rPr>
              <a:t>High</a:t>
            </a:r>
            <a:r>
              <a:rPr sz="1710" spc="-73">
                <a:solidFill>
                  <a:schemeClr val="bg1"/>
                </a:solidFill>
                <a:cs typeface="Arial MT"/>
              </a:rPr>
              <a:t> </a:t>
            </a:r>
            <a:r>
              <a:rPr sz="1710" spc="13">
                <a:solidFill>
                  <a:schemeClr val="bg1"/>
                </a:solidFill>
                <a:cs typeface="Arial MT"/>
              </a:rPr>
              <a:t>AP</a:t>
            </a:r>
            <a:r>
              <a:rPr sz="1710" spc="-4">
                <a:solidFill>
                  <a:schemeClr val="bg1"/>
                </a:solidFill>
                <a:cs typeface="Arial MT"/>
              </a:rPr>
              <a:t> </a:t>
            </a:r>
            <a:r>
              <a:rPr sz="1710">
                <a:solidFill>
                  <a:schemeClr val="bg1"/>
                </a:solidFill>
                <a:cs typeface="Arial MT"/>
              </a:rPr>
              <a:t>scalability,</a:t>
            </a:r>
            <a:r>
              <a:rPr sz="1710" spc="17">
                <a:solidFill>
                  <a:schemeClr val="bg1"/>
                </a:solidFill>
                <a:cs typeface="Arial MT"/>
              </a:rPr>
              <a:t> </a:t>
            </a:r>
            <a:r>
              <a:rPr sz="1710" spc="13">
                <a:solidFill>
                  <a:schemeClr val="bg1"/>
                </a:solidFill>
                <a:cs typeface="Arial MT"/>
              </a:rPr>
              <a:t>tolerable</a:t>
            </a:r>
            <a:r>
              <a:rPr sz="1710" spc="26">
                <a:solidFill>
                  <a:schemeClr val="bg1"/>
                </a:solidFill>
                <a:cs typeface="Arial MT"/>
              </a:rPr>
              <a:t> </a:t>
            </a:r>
            <a:r>
              <a:rPr sz="1710" spc="9">
                <a:solidFill>
                  <a:schemeClr val="bg1"/>
                </a:solidFill>
                <a:cs typeface="Arial MT"/>
              </a:rPr>
              <a:t>data</a:t>
            </a:r>
            <a:r>
              <a:rPr sz="1710" spc="30">
                <a:solidFill>
                  <a:schemeClr val="bg1"/>
                </a:solidFill>
                <a:cs typeface="Arial MT"/>
              </a:rPr>
              <a:t> </a:t>
            </a:r>
            <a:r>
              <a:rPr sz="1710" spc="13">
                <a:solidFill>
                  <a:schemeClr val="bg1"/>
                </a:solidFill>
                <a:cs typeface="Arial MT"/>
              </a:rPr>
              <a:t>freshness</a:t>
            </a:r>
            <a:r>
              <a:rPr lang="en-US" sz="1710" spc="13">
                <a:solidFill>
                  <a:schemeClr val="bg1"/>
                </a:solidFill>
                <a:cs typeface="Arial MT"/>
              </a:rPr>
              <a:t> </a:t>
            </a:r>
            <a:r>
              <a:rPr sz="1710" spc="9">
                <a:solidFill>
                  <a:schemeClr val="bg1"/>
                </a:solidFill>
                <a:cs typeface="Arial MT"/>
              </a:rPr>
              <a:t>(e.g., IoT</a:t>
            </a:r>
            <a:r>
              <a:rPr sz="1710" spc="-9">
                <a:solidFill>
                  <a:schemeClr val="bg1"/>
                </a:solidFill>
                <a:cs typeface="Arial MT"/>
              </a:rPr>
              <a:t> </a:t>
            </a:r>
            <a:r>
              <a:rPr sz="1710" spc="13">
                <a:solidFill>
                  <a:schemeClr val="bg1"/>
                </a:solidFill>
                <a:cs typeface="Arial MT"/>
              </a:rPr>
              <a:t>applications</a:t>
            </a:r>
            <a:r>
              <a:rPr sz="1710" spc="21">
                <a:solidFill>
                  <a:schemeClr val="bg1"/>
                </a:solidFill>
                <a:cs typeface="Arial MT"/>
              </a:rPr>
              <a:t> </a:t>
            </a:r>
            <a:r>
              <a:rPr sz="1710" spc="9">
                <a:solidFill>
                  <a:schemeClr val="bg1"/>
                </a:solidFill>
                <a:cs typeface="Arial MT"/>
              </a:rPr>
              <a:t>with</a:t>
            </a:r>
            <a:r>
              <a:rPr sz="1710" spc="21">
                <a:solidFill>
                  <a:schemeClr val="bg1"/>
                </a:solidFill>
                <a:cs typeface="Arial MT"/>
              </a:rPr>
              <a:t> </a:t>
            </a:r>
            <a:r>
              <a:rPr sz="1710" spc="13">
                <a:solidFill>
                  <a:schemeClr val="bg1"/>
                </a:solidFill>
                <a:cs typeface="Arial MT"/>
              </a:rPr>
              <a:t>real-time</a:t>
            </a:r>
            <a:r>
              <a:rPr sz="1710" spc="26">
                <a:solidFill>
                  <a:schemeClr val="bg1"/>
                </a:solidFill>
                <a:cs typeface="Arial MT"/>
              </a:rPr>
              <a:t> </a:t>
            </a:r>
            <a:r>
              <a:rPr sz="1710" spc="13">
                <a:solidFill>
                  <a:schemeClr val="bg1"/>
                </a:solidFill>
                <a:cs typeface="Arial MT"/>
              </a:rPr>
              <a:t>data </a:t>
            </a:r>
            <a:r>
              <a:rPr sz="1710" spc="-462">
                <a:solidFill>
                  <a:schemeClr val="bg1"/>
                </a:solidFill>
                <a:cs typeface="Arial MT"/>
              </a:rPr>
              <a:t> </a:t>
            </a:r>
            <a:r>
              <a:rPr sz="1710" spc="13">
                <a:solidFill>
                  <a:schemeClr val="bg1"/>
                </a:solidFill>
                <a:cs typeface="Arial MT"/>
              </a:rPr>
              <a:t>analytics)</a:t>
            </a:r>
            <a:endParaRPr sz="1710">
              <a:solidFill>
                <a:schemeClr val="bg1"/>
              </a:solidFill>
              <a:cs typeface="Arial MT"/>
            </a:endParaRPr>
          </a:p>
        </p:txBody>
      </p:sp>
      <p:sp>
        <p:nvSpPr>
          <p:cNvPr id="13" name="Subtitle 2">
            <a:extLst>
              <a:ext uri="{FF2B5EF4-FFF2-40B4-BE49-F238E27FC236}">
                <a16:creationId xmlns:a16="http://schemas.microsoft.com/office/drawing/2014/main" id="{EE927C7F-9B66-C695-6A6D-DF3AEE0966EA}"/>
              </a:ext>
            </a:extLst>
          </p:cNvPr>
          <p:cNvSpPr>
            <a:spLocks noGrp="1"/>
          </p:cNvSpPr>
          <p:nvPr>
            <p:ph type="subTitle" idx="1"/>
          </p:nvPr>
        </p:nvSpPr>
        <p:spPr>
          <a:xfrm>
            <a:off x="1117213" y="1345166"/>
            <a:ext cx="6925732" cy="341599"/>
          </a:xfrm>
        </p:spPr>
        <p:txBody>
          <a:bodyPr/>
          <a:lstStyle/>
          <a:p>
            <a:r>
              <a:rPr lang="en-US"/>
              <a:t>(c) Disk Row Store + Distributed Column Store</a:t>
            </a:r>
          </a:p>
        </p:txBody>
      </p:sp>
      <p:sp>
        <p:nvSpPr>
          <p:cNvPr id="5" name="Date Placeholder 4">
            <a:extLst>
              <a:ext uri="{FF2B5EF4-FFF2-40B4-BE49-F238E27FC236}">
                <a16:creationId xmlns:a16="http://schemas.microsoft.com/office/drawing/2014/main" id="{351A781A-1563-03C7-C004-4C3EB34AD302}"/>
              </a:ext>
            </a:extLst>
          </p:cNvPr>
          <p:cNvSpPr>
            <a:spLocks noGrp="1"/>
          </p:cNvSpPr>
          <p:nvPr>
            <p:ph type="dt" sz="half" idx="2"/>
          </p:nvPr>
        </p:nvSpPr>
        <p:spPr/>
        <p:txBody>
          <a:bodyPr/>
          <a:lstStyle/>
          <a:p>
            <a:r>
              <a:rPr lang="en-US"/>
              <a:t>4/24/2023</a:t>
            </a:r>
          </a:p>
        </p:txBody>
      </p:sp>
      <p:sp>
        <p:nvSpPr>
          <p:cNvPr id="7" name="TextBox 6">
            <a:extLst>
              <a:ext uri="{FF2B5EF4-FFF2-40B4-BE49-F238E27FC236}">
                <a16:creationId xmlns:a16="http://schemas.microsoft.com/office/drawing/2014/main" id="{8771A5CB-DF09-4426-D1B2-092174D981D2}"/>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2075" y="2196010"/>
            <a:ext cx="3553056" cy="2399361"/>
          </a:xfrm>
          <a:prstGeom prst="rect">
            <a:avLst/>
          </a:prstGeom>
        </p:spPr>
      </p:pic>
      <p:sp>
        <p:nvSpPr>
          <p:cNvPr id="3" name="object 3"/>
          <p:cNvSpPr txBox="1">
            <a:spLocks noGrp="1"/>
          </p:cNvSpPr>
          <p:nvPr>
            <p:ph type="ctrTitle"/>
          </p:nvPr>
        </p:nvSpPr>
        <p:spPr/>
        <p:txBody>
          <a:bodyPr/>
          <a:lstStyle/>
          <a:p>
            <a:r>
              <a:rPr lang="en-US"/>
              <a:t>Challenges for HTAP Databases with architecture (c)</a:t>
            </a:r>
          </a:p>
        </p:txBody>
      </p:sp>
      <p:sp>
        <p:nvSpPr>
          <p:cNvPr id="6" name="object 6"/>
          <p:cNvSpPr txBox="1">
            <a:spLocks noGrp="1"/>
          </p:cNvSpPr>
          <p:nvPr>
            <p:ph type="sldNum" sz="quarter" idx="4"/>
          </p:nvPr>
        </p:nvSpPr>
        <p:spPr/>
        <p:txBody>
          <a:bodyPr/>
          <a:lstStyle/>
          <a:p>
            <a:fld id="{81D60167-4931-47E6-BA6A-407CBD079E47}" type="slidenum">
              <a:rPr lang="en-US" dirty="0"/>
              <a:pPr/>
              <a:t>18</a:t>
            </a:fld>
            <a:endParaRPr lang="en-US"/>
          </a:p>
        </p:txBody>
      </p:sp>
      <p:sp>
        <p:nvSpPr>
          <p:cNvPr id="4" name="object 4"/>
          <p:cNvSpPr txBox="1"/>
          <p:nvPr/>
        </p:nvSpPr>
        <p:spPr>
          <a:xfrm>
            <a:off x="4551025" y="2034555"/>
            <a:ext cx="3804751" cy="2743894"/>
          </a:xfrm>
          <a:prstGeom prst="rect">
            <a:avLst/>
          </a:prstGeom>
        </p:spPr>
        <p:txBody>
          <a:bodyPr vert="horz" wrap="square" lIns="0" tIns="10860" rIns="0" bIns="0" rtlCol="0">
            <a:spAutoFit/>
          </a:bodyPr>
          <a:lstStyle/>
          <a:p>
            <a:pPr marL="10860" marR="4344">
              <a:spcBef>
                <a:spcPts val="86"/>
              </a:spcBef>
            </a:pPr>
            <a:r>
              <a:rPr sz="1710" b="1" spc="17">
                <a:solidFill>
                  <a:srgbClr val="C00000"/>
                </a:solidFill>
                <a:cs typeface="Arial MT"/>
              </a:rPr>
              <a:t>Problems</a:t>
            </a:r>
            <a:r>
              <a:rPr sz="1710" spc="17">
                <a:cs typeface="Arial MT"/>
              </a:rPr>
              <a:t>:</a:t>
            </a:r>
            <a:r>
              <a:rPr sz="1710" spc="9">
                <a:cs typeface="Arial MT"/>
              </a:rPr>
              <a:t> </a:t>
            </a:r>
            <a:r>
              <a:rPr sz="1710" spc="13">
                <a:cs typeface="Arial MT"/>
              </a:rPr>
              <a:t>need</a:t>
            </a:r>
            <a:r>
              <a:rPr sz="1710" spc="26">
                <a:cs typeface="Arial MT"/>
              </a:rPr>
              <a:t> </a:t>
            </a:r>
            <a:r>
              <a:rPr sz="1710">
                <a:cs typeface="Arial MT"/>
              </a:rPr>
              <a:t>to</a:t>
            </a:r>
            <a:r>
              <a:rPr sz="1710" spc="26">
                <a:cs typeface="Arial MT"/>
              </a:rPr>
              <a:t> </a:t>
            </a:r>
            <a:r>
              <a:rPr sz="1710" spc="13">
                <a:cs typeface="Arial MT"/>
              </a:rPr>
              <a:t>increase</a:t>
            </a:r>
            <a:r>
              <a:rPr sz="1710" spc="26">
                <a:cs typeface="Arial MT"/>
              </a:rPr>
              <a:t> </a:t>
            </a:r>
            <a:r>
              <a:rPr sz="1710" spc="9">
                <a:cs typeface="Arial MT"/>
              </a:rPr>
              <a:t>the</a:t>
            </a:r>
            <a:r>
              <a:rPr sz="1710" spc="21">
                <a:cs typeface="Arial MT"/>
              </a:rPr>
              <a:t> </a:t>
            </a:r>
            <a:r>
              <a:rPr sz="1710" spc="9">
                <a:cs typeface="Arial MT"/>
              </a:rPr>
              <a:t>data </a:t>
            </a:r>
            <a:r>
              <a:rPr sz="1710" spc="13">
                <a:cs typeface="Arial MT"/>
              </a:rPr>
              <a:t> freshness</a:t>
            </a:r>
            <a:r>
              <a:rPr sz="1710" spc="17">
                <a:cs typeface="Arial MT"/>
              </a:rPr>
              <a:t> </a:t>
            </a:r>
            <a:r>
              <a:rPr sz="1710" spc="13">
                <a:cs typeface="Arial MT"/>
              </a:rPr>
              <a:t>and</a:t>
            </a:r>
            <a:r>
              <a:rPr sz="1710" spc="26">
                <a:cs typeface="Arial MT"/>
              </a:rPr>
              <a:t> </a:t>
            </a:r>
            <a:r>
              <a:rPr sz="1710" spc="13">
                <a:cs typeface="Arial MT"/>
              </a:rPr>
              <a:t>reduce</a:t>
            </a:r>
            <a:r>
              <a:rPr sz="1710" spc="21">
                <a:cs typeface="Arial MT"/>
              </a:rPr>
              <a:t> </a:t>
            </a:r>
            <a:r>
              <a:rPr sz="1710" spc="9">
                <a:cs typeface="Arial MT"/>
              </a:rPr>
              <a:t>the</a:t>
            </a:r>
            <a:r>
              <a:rPr sz="1710" spc="26">
                <a:cs typeface="Arial MT"/>
              </a:rPr>
              <a:t> </a:t>
            </a:r>
            <a:r>
              <a:rPr sz="1710" spc="13">
                <a:cs typeface="Arial MT"/>
              </a:rPr>
              <a:t>storage</a:t>
            </a:r>
            <a:r>
              <a:rPr sz="1710" spc="26">
                <a:cs typeface="Arial MT"/>
              </a:rPr>
              <a:t> </a:t>
            </a:r>
            <a:r>
              <a:rPr sz="1710" spc="13">
                <a:cs typeface="Arial MT"/>
              </a:rPr>
              <a:t>cost</a:t>
            </a:r>
            <a:endParaRPr sz="1710">
              <a:cs typeface="Arial MT"/>
            </a:endParaRPr>
          </a:p>
          <a:p>
            <a:pPr>
              <a:spcBef>
                <a:spcPts val="17"/>
              </a:spcBef>
            </a:pPr>
            <a:endParaRPr sz="1796">
              <a:cs typeface="Arial MT"/>
            </a:endParaRPr>
          </a:p>
          <a:p>
            <a:pPr marL="10860" marR="59186">
              <a:lnSpc>
                <a:spcPct val="102499"/>
              </a:lnSpc>
            </a:pPr>
            <a:r>
              <a:rPr sz="1710" b="1" spc="17">
                <a:solidFill>
                  <a:srgbClr val="C00000"/>
                </a:solidFill>
                <a:cs typeface="Arial MT"/>
              </a:rPr>
              <a:t>Challenges</a:t>
            </a:r>
            <a:r>
              <a:rPr sz="1710" spc="17">
                <a:cs typeface="Arial MT"/>
              </a:rPr>
              <a:t>:</a:t>
            </a:r>
            <a:r>
              <a:rPr sz="1710" spc="4">
                <a:cs typeface="Arial MT"/>
              </a:rPr>
              <a:t> </a:t>
            </a:r>
            <a:r>
              <a:rPr sz="1710" spc="13">
                <a:cs typeface="Arial MT"/>
              </a:rPr>
              <a:t>how</a:t>
            </a:r>
            <a:r>
              <a:rPr sz="1710" spc="30">
                <a:cs typeface="Arial MT"/>
              </a:rPr>
              <a:t> </a:t>
            </a:r>
            <a:r>
              <a:rPr sz="1710">
                <a:cs typeface="Arial MT"/>
              </a:rPr>
              <a:t>to</a:t>
            </a:r>
            <a:r>
              <a:rPr sz="1710" spc="26">
                <a:cs typeface="Arial MT"/>
              </a:rPr>
              <a:t> </a:t>
            </a:r>
            <a:r>
              <a:rPr sz="1710" spc="13">
                <a:cs typeface="Arial MT"/>
              </a:rPr>
              <a:t>balance</a:t>
            </a:r>
            <a:r>
              <a:rPr sz="1710" spc="21">
                <a:cs typeface="Arial MT"/>
              </a:rPr>
              <a:t> </a:t>
            </a:r>
            <a:r>
              <a:rPr sz="1710" spc="9">
                <a:cs typeface="Arial MT"/>
              </a:rPr>
              <a:t>the</a:t>
            </a:r>
            <a:r>
              <a:rPr sz="1710" spc="26">
                <a:cs typeface="Arial MT"/>
              </a:rPr>
              <a:t> </a:t>
            </a:r>
            <a:r>
              <a:rPr sz="1710" spc="13">
                <a:cs typeface="Arial MT"/>
              </a:rPr>
              <a:t>data </a:t>
            </a:r>
            <a:r>
              <a:rPr sz="1710" spc="17">
                <a:cs typeface="Arial MT"/>
              </a:rPr>
              <a:t> </a:t>
            </a:r>
            <a:r>
              <a:rPr sz="1710" spc="13">
                <a:cs typeface="Arial MT"/>
              </a:rPr>
              <a:t>freshness AP throughput, and storage </a:t>
            </a:r>
            <a:r>
              <a:rPr sz="1710" spc="-470">
                <a:cs typeface="Arial MT"/>
              </a:rPr>
              <a:t> </a:t>
            </a:r>
            <a:r>
              <a:rPr sz="1710" spc="13">
                <a:cs typeface="Arial MT"/>
              </a:rPr>
              <a:t>cost</a:t>
            </a:r>
            <a:r>
              <a:rPr sz="1710" spc="9">
                <a:cs typeface="Arial MT"/>
              </a:rPr>
              <a:t> </a:t>
            </a:r>
            <a:r>
              <a:rPr sz="1710" spc="13">
                <a:cs typeface="Arial MT"/>
              </a:rPr>
              <a:t>adaptively</a:t>
            </a:r>
            <a:endParaRPr sz="1710">
              <a:cs typeface="Arial MT"/>
            </a:endParaRPr>
          </a:p>
          <a:p>
            <a:pPr>
              <a:spcBef>
                <a:spcPts val="38"/>
              </a:spcBef>
            </a:pPr>
            <a:endParaRPr sz="2181">
              <a:cs typeface="Arial MT"/>
            </a:endParaRPr>
          </a:p>
          <a:p>
            <a:pPr marL="10860"/>
            <a:r>
              <a:rPr sz="1710" b="1" spc="13">
                <a:solidFill>
                  <a:srgbClr val="548235"/>
                </a:solidFill>
                <a:cs typeface="Arial MT"/>
              </a:rPr>
              <a:t>Possible</a:t>
            </a:r>
            <a:r>
              <a:rPr sz="1710" b="1">
                <a:solidFill>
                  <a:srgbClr val="548235"/>
                </a:solidFill>
                <a:cs typeface="Arial MT"/>
              </a:rPr>
              <a:t> </a:t>
            </a:r>
            <a:r>
              <a:rPr sz="1710" b="1" spc="13">
                <a:solidFill>
                  <a:srgbClr val="548235"/>
                </a:solidFill>
                <a:cs typeface="Arial MT"/>
              </a:rPr>
              <a:t>solutions</a:t>
            </a:r>
            <a:r>
              <a:rPr sz="1710" spc="13">
                <a:solidFill>
                  <a:srgbClr val="548235"/>
                </a:solidFill>
                <a:cs typeface="Arial MT"/>
              </a:rPr>
              <a:t>:</a:t>
            </a:r>
            <a:endParaRPr lang="en-US" sz="1710" spc="13">
              <a:solidFill>
                <a:srgbClr val="548235"/>
              </a:solidFill>
              <a:cs typeface="Arial MT"/>
            </a:endParaRPr>
          </a:p>
          <a:p>
            <a:pPr marL="296610" indent="-285750">
              <a:buFont typeface="Arial" panose="020B0604020202020204" pitchFamily="34" charset="0"/>
              <a:buChar char="•"/>
            </a:pPr>
            <a:r>
              <a:rPr sz="1710" spc="17">
                <a:cs typeface="Arial MT"/>
              </a:rPr>
              <a:t>Cost models </a:t>
            </a:r>
            <a:r>
              <a:rPr sz="1710" spc="9">
                <a:cs typeface="Arial MT"/>
              </a:rPr>
              <a:t>for </a:t>
            </a:r>
            <a:r>
              <a:rPr sz="1710" spc="17">
                <a:cs typeface="Arial MT"/>
              </a:rPr>
              <a:t>column </a:t>
            </a:r>
            <a:r>
              <a:rPr sz="1710" spc="9">
                <a:cs typeface="Arial MT"/>
              </a:rPr>
              <a:t>data </a:t>
            </a:r>
            <a:r>
              <a:rPr sz="1710" spc="-466">
                <a:cs typeface="Arial MT"/>
              </a:rPr>
              <a:t> </a:t>
            </a:r>
            <a:r>
              <a:rPr sz="1710" spc="21">
                <a:cs typeface="Arial MT"/>
              </a:rPr>
              <a:t>managemen</a:t>
            </a:r>
            <a:r>
              <a:rPr lang="en-US" sz="1710" spc="21">
                <a:cs typeface="Arial MT"/>
              </a:rPr>
              <a:t>t</a:t>
            </a:r>
            <a:endParaRPr lang="en-US" sz="1710">
              <a:cs typeface="Arial MT"/>
            </a:endParaRPr>
          </a:p>
        </p:txBody>
      </p:sp>
      <p:sp>
        <p:nvSpPr>
          <p:cNvPr id="5" name="Date Placeholder 4">
            <a:extLst>
              <a:ext uri="{FF2B5EF4-FFF2-40B4-BE49-F238E27FC236}">
                <a16:creationId xmlns:a16="http://schemas.microsoft.com/office/drawing/2014/main" id="{11563C60-760E-DCE8-E4F0-FA445F5B171C}"/>
              </a:ext>
            </a:extLst>
          </p:cNvPr>
          <p:cNvSpPr>
            <a:spLocks noGrp="1"/>
          </p:cNvSpPr>
          <p:nvPr>
            <p:ph type="dt" sz="half" idx="2"/>
          </p:nvPr>
        </p:nvSpPr>
        <p:spPr/>
        <p:txBody>
          <a:bodyPr/>
          <a:lstStyle/>
          <a:p>
            <a:r>
              <a:rPr lang="en-US"/>
              <a:t>4/24/2023</a:t>
            </a:r>
          </a:p>
        </p:txBody>
      </p:sp>
      <p:sp>
        <p:nvSpPr>
          <p:cNvPr id="7" name="TextBox 6">
            <a:extLst>
              <a:ext uri="{FF2B5EF4-FFF2-40B4-BE49-F238E27FC236}">
                <a16:creationId xmlns:a16="http://schemas.microsoft.com/office/drawing/2014/main" id="{891E6AC7-8E1B-6FA9-679D-730F328999E1}"/>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Popular HTAP Architectures</a:t>
            </a:r>
          </a:p>
        </p:txBody>
      </p:sp>
      <p:sp>
        <p:nvSpPr>
          <p:cNvPr id="11" name="Subtitle 10">
            <a:extLst>
              <a:ext uri="{FF2B5EF4-FFF2-40B4-BE49-F238E27FC236}">
                <a16:creationId xmlns:a16="http://schemas.microsoft.com/office/drawing/2014/main" id="{208D7CCE-BEA6-E116-9862-34F86A9A8001}"/>
              </a:ext>
            </a:extLst>
          </p:cNvPr>
          <p:cNvSpPr>
            <a:spLocks noGrp="1"/>
          </p:cNvSpPr>
          <p:nvPr>
            <p:ph type="subTitle" idx="1"/>
          </p:nvPr>
        </p:nvSpPr>
        <p:spPr/>
        <p:txBody>
          <a:bodyPr/>
          <a:lstStyle/>
          <a:p>
            <a:r>
              <a:rPr lang="en-US"/>
              <a:t>(d) Primary Column Store + Delta Row Store</a:t>
            </a:r>
          </a:p>
        </p:txBody>
      </p:sp>
      <p:sp>
        <p:nvSpPr>
          <p:cNvPr id="6" name="object 6"/>
          <p:cNvSpPr txBox="1">
            <a:spLocks noGrp="1"/>
          </p:cNvSpPr>
          <p:nvPr>
            <p:ph type="sldNum" sz="quarter" idx="4"/>
          </p:nvPr>
        </p:nvSpPr>
        <p:spPr/>
        <p:txBody>
          <a:bodyPr/>
          <a:lstStyle/>
          <a:p>
            <a:fld id="{81D60167-4931-47E6-BA6A-407CBD079E47}" type="slidenum">
              <a:rPr lang="en-US" dirty="0"/>
              <a:pPr/>
              <a:t>19</a:t>
            </a:fld>
            <a:endParaRPr lang="en-US"/>
          </a:p>
        </p:txBody>
      </p:sp>
      <p:pic>
        <p:nvPicPr>
          <p:cNvPr id="3" name="object 3"/>
          <p:cNvPicPr/>
          <p:nvPr/>
        </p:nvPicPr>
        <p:blipFill>
          <a:blip r:embed="rId3" cstate="print"/>
          <a:stretch>
            <a:fillRect/>
          </a:stretch>
        </p:blipFill>
        <p:spPr>
          <a:xfrm>
            <a:off x="577982" y="2184885"/>
            <a:ext cx="3614204" cy="2420684"/>
          </a:xfrm>
          <a:prstGeom prst="rect">
            <a:avLst/>
          </a:prstGeom>
        </p:spPr>
      </p:pic>
      <p:sp>
        <p:nvSpPr>
          <p:cNvPr id="4" name="object 4"/>
          <p:cNvSpPr txBox="1"/>
          <p:nvPr/>
        </p:nvSpPr>
        <p:spPr>
          <a:xfrm>
            <a:off x="4622417" y="2167480"/>
            <a:ext cx="3801493" cy="2937858"/>
          </a:xfrm>
          <a:prstGeom prst="rect">
            <a:avLst/>
          </a:prstGeom>
        </p:spPr>
        <p:txBody>
          <a:bodyPr vert="horz" wrap="square" lIns="0" tIns="10860" rIns="0" bIns="0" rtlCol="0" anchor="t">
            <a:spAutoFit/>
          </a:bodyPr>
          <a:lstStyle/>
          <a:p>
            <a:pPr marL="10795">
              <a:spcBef>
                <a:spcPts val="86"/>
              </a:spcBef>
            </a:pPr>
            <a:r>
              <a:rPr sz="1710" b="1" spc="13">
                <a:solidFill>
                  <a:schemeClr val="bg1"/>
                </a:solidFill>
                <a:cs typeface="Arial MT"/>
              </a:rPr>
              <a:t>Pros</a:t>
            </a:r>
            <a:r>
              <a:rPr sz="1710" spc="13">
                <a:solidFill>
                  <a:schemeClr val="bg1"/>
                </a:solidFill>
                <a:cs typeface="Arial MT"/>
              </a:rPr>
              <a:t>:</a:t>
            </a:r>
            <a:endParaRPr lang="en-US" sz="1710">
              <a:solidFill>
                <a:schemeClr val="bg1"/>
              </a:solidFill>
              <a:cs typeface="Arial MT"/>
            </a:endParaRPr>
          </a:p>
          <a:p>
            <a:pPr marL="296545" indent="-285750">
              <a:spcBef>
                <a:spcPts val="86"/>
              </a:spcBef>
              <a:buFont typeface="Wingdings" panose="05000000000000000000" pitchFamily="2" charset="2"/>
              <a:buChar char="§"/>
            </a:pPr>
            <a:r>
              <a:rPr lang="en-US" sz="1700" spc="13">
                <a:solidFill>
                  <a:srgbClr val="00B050"/>
                </a:solidFill>
                <a:cs typeface="Arial MT"/>
              </a:rPr>
              <a:t>High</a:t>
            </a:r>
            <a:r>
              <a:rPr lang="en-US" sz="1700" spc="13">
                <a:solidFill>
                  <a:schemeClr val="bg1"/>
                </a:solidFill>
                <a:cs typeface="Arial MT"/>
              </a:rPr>
              <a:t> </a:t>
            </a:r>
            <a:r>
              <a:rPr lang="en-US" sz="1700" spc="9">
                <a:solidFill>
                  <a:schemeClr val="bg1"/>
                </a:solidFill>
                <a:cs typeface="Arial MT"/>
              </a:rPr>
              <a:t>data </a:t>
            </a:r>
            <a:r>
              <a:rPr lang="en-US" sz="1700" spc="13">
                <a:solidFill>
                  <a:schemeClr val="bg1"/>
                </a:solidFill>
                <a:cs typeface="Arial MT"/>
              </a:rPr>
              <a:t>freshness </a:t>
            </a:r>
            <a:endParaRPr lang="en-US" sz="1710" spc="-466">
              <a:solidFill>
                <a:schemeClr val="bg1"/>
              </a:solidFill>
              <a:cs typeface="Arial MT"/>
            </a:endParaRPr>
          </a:p>
          <a:p>
            <a:pPr marL="296545" indent="-285750">
              <a:spcBef>
                <a:spcPts val="86"/>
              </a:spcBef>
              <a:buFont typeface="Wingdings" panose="05000000000000000000" pitchFamily="2" charset="2"/>
              <a:buChar char="§"/>
            </a:pPr>
            <a:r>
              <a:rPr lang="en-US" sz="1700" spc="13">
                <a:solidFill>
                  <a:srgbClr val="00B050"/>
                </a:solidFill>
                <a:cs typeface="Arial MT"/>
              </a:rPr>
              <a:t>High</a:t>
            </a:r>
            <a:r>
              <a:rPr lang="en-US" sz="1700" spc="-77">
                <a:solidFill>
                  <a:schemeClr val="bg1"/>
                </a:solidFill>
                <a:cs typeface="Arial MT"/>
              </a:rPr>
              <a:t> </a:t>
            </a:r>
            <a:r>
              <a:rPr lang="en-US" sz="1700" spc="13">
                <a:solidFill>
                  <a:schemeClr val="bg1"/>
                </a:solidFill>
                <a:cs typeface="Arial MT"/>
              </a:rPr>
              <a:t>AP</a:t>
            </a:r>
            <a:r>
              <a:rPr lang="en-US" sz="1700" spc="-13">
                <a:solidFill>
                  <a:schemeClr val="bg1"/>
                </a:solidFill>
                <a:cs typeface="Arial MT"/>
              </a:rPr>
              <a:t> </a:t>
            </a:r>
            <a:r>
              <a:rPr lang="en-US" sz="1700" spc="13">
                <a:solidFill>
                  <a:schemeClr val="bg1"/>
                </a:solidFill>
                <a:cs typeface="Arial MT"/>
              </a:rPr>
              <a:t>throughput</a:t>
            </a:r>
            <a:endParaRPr lang="en-US" sz="1700">
              <a:solidFill>
                <a:schemeClr val="bg1"/>
              </a:solidFill>
              <a:cs typeface="Arial MT"/>
            </a:endParaRPr>
          </a:p>
          <a:p>
            <a:pPr>
              <a:spcBef>
                <a:spcPts val="47"/>
              </a:spcBef>
            </a:pPr>
            <a:endParaRPr sz="1667">
              <a:solidFill>
                <a:schemeClr val="bg1"/>
              </a:solidFill>
              <a:cs typeface="Arial MT"/>
            </a:endParaRPr>
          </a:p>
          <a:p>
            <a:pPr marL="10795"/>
            <a:r>
              <a:rPr sz="1710" b="1" spc="17">
                <a:solidFill>
                  <a:schemeClr val="bg1"/>
                </a:solidFill>
                <a:cs typeface="Arial MT"/>
              </a:rPr>
              <a:t>Cons</a:t>
            </a:r>
            <a:r>
              <a:rPr sz="1710" spc="17">
                <a:solidFill>
                  <a:schemeClr val="bg1"/>
                </a:solidFill>
                <a:cs typeface="Arial MT"/>
              </a:rPr>
              <a:t>:</a:t>
            </a:r>
            <a:endParaRPr lang="en-US" sz="1710" spc="17">
              <a:solidFill>
                <a:schemeClr val="bg1"/>
              </a:solidFill>
              <a:cs typeface="Arial MT"/>
            </a:endParaRPr>
          </a:p>
          <a:p>
            <a:pPr marL="296545" indent="-285750">
              <a:buFont typeface="Wingdings" panose="05000000000000000000" pitchFamily="2" charset="2"/>
              <a:buChar char="§"/>
            </a:pPr>
            <a:r>
              <a:rPr lang="en-US" sz="1700" spc="13">
                <a:solidFill>
                  <a:srgbClr val="FF0000"/>
                </a:solidFill>
                <a:cs typeface="Arial MT"/>
              </a:rPr>
              <a:t>Low </a:t>
            </a:r>
            <a:r>
              <a:rPr lang="en-US" sz="1700" spc="13">
                <a:solidFill>
                  <a:schemeClr val="bg1"/>
                </a:solidFill>
                <a:cs typeface="Arial MT"/>
              </a:rPr>
              <a:t> </a:t>
            </a:r>
            <a:r>
              <a:rPr lang="en-US" sz="1700" spc="9">
                <a:solidFill>
                  <a:schemeClr val="bg1"/>
                </a:solidFill>
                <a:cs typeface="Arial MT"/>
              </a:rPr>
              <a:t>TP  scalability </a:t>
            </a:r>
            <a:endParaRPr lang="en-US" sz="1710" spc="13">
              <a:solidFill>
                <a:schemeClr val="bg1"/>
              </a:solidFill>
              <a:cs typeface="Arial MT"/>
            </a:endParaRPr>
          </a:p>
          <a:p>
            <a:pPr marL="296545" indent="-285750">
              <a:buFont typeface="Wingdings" panose="05000000000000000000" pitchFamily="2" charset="2"/>
              <a:buChar char="§"/>
            </a:pPr>
            <a:r>
              <a:rPr lang="en-US" sz="1700" spc="13">
                <a:solidFill>
                  <a:srgbClr val="FF0000"/>
                </a:solidFill>
                <a:cs typeface="Arial MT"/>
              </a:rPr>
              <a:t>Low</a:t>
            </a:r>
            <a:r>
              <a:rPr lang="en-US" sz="1700" spc="30">
                <a:solidFill>
                  <a:srgbClr val="FF0000"/>
                </a:solidFill>
                <a:cs typeface="Arial MT"/>
              </a:rPr>
              <a:t> </a:t>
            </a:r>
            <a:r>
              <a:rPr lang="en-US" sz="1700" spc="13">
                <a:solidFill>
                  <a:schemeClr val="bg1"/>
                </a:solidFill>
                <a:cs typeface="Arial MT"/>
              </a:rPr>
              <a:t>workload</a:t>
            </a:r>
            <a:r>
              <a:rPr lang="en-US" sz="1700" spc="21">
                <a:solidFill>
                  <a:schemeClr val="bg1"/>
                </a:solidFill>
                <a:cs typeface="Arial MT"/>
              </a:rPr>
              <a:t> </a:t>
            </a:r>
            <a:r>
              <a:rPr lang="en-US" sz="1700" spc="9">
                <a:solidFill>
                  <a:schemeClr val="bg1"/>
                </a:solidFill>
                <a:cs typeface="Arial MT"/>
              </a:rPr>
              <a:t>isolation</a:t>
            </a:r>
            <a:endParaRPr lang="en-US" sz="1700">
              <a:solidFill>
                <a:schemeClr val="bg1"/>
              </a:solidFill>
              <a:cs typeface="Arial MT"/>
            </a:endParaRPr>
          </a:p>
          <a:p>
            <a:pPr>
              <a:spcBef>
                <a:spcPts val="4"/>
              </a:spcBef>
            </a:pPr>
            <a:endParaRPr sz="1796">
              <a:solidFill>
                <a:schemeClr val="bg1"/>
              </a:solidFill>
              <a:cs typeface="Arial MT"/>
            </a:endParaRPr>
          </a:p>
          <a:p>
            <a:pPr marL="12700">
              <a:spcBef>
                <a:spcPts val="4"/>
              </a:spcBef>
            </a:pPr>
            <a:r>
              <a:rPr sz="1710" b="1" spc="13">
                <a:solidFill>
                  <a:schemeClr val="bg1"/>
                </a:solidFill>
                <a:cs typeface="Arial MT"/>
              </a:rPr>
              <a:t>Applications</a:t>
            </a:r>
            <a:r>
              <a:rPr sz="1710" spc="13">
                <a:solidFill>
                  <a:schemeClr val="bg1"/>
                </a:solidFill>
                <a:cs typeface="Arial MT"/>
              </a:rPr>
              <a:t>:</a:t>
            </a:r>
            <a:endParaRPr lang="en-US" sz="1838">
              <a:solidFill>
                <a:schemeClr val="bg1"/>
              </a:solidFill>
              <a:cs typeface="Arial MT"/>
            </a:endParaRPr>
          </a:p>
          <a:p>
            <a:pPr marL="74295" marR="3810" indent="-61595"/>
            <a:r>
              <a:rPr sz="1710" spc="13">
                <a:solidFill>
                  <a:schemeClr val="bg1"/>
                </a:solidFill>
                <a:cs typeface="Arial MT"/>
              </a:rPr>
              <a:t>High AP throught, High </a:t>
            </a:r>
            <a:r>
              <a:rPr sz="1710" spc="9">
                <a:solidFill>
                  <a:schemeClr val="bg1"/>
                </a:solidFill>
                <a:cs typeface="Arial MT"/>
              </a:rPr>
              <a:t>data </a:t>
            </a:r>
            <a:r>
              <a:rPr sz="1710" spc="13">
                <a:solidFill>
                  <a:schemeClr val="bg1"/>
                </a:solidFill>
                <a:cs typeface="Arial MT"/>
              </a:rPr>
              <a:t>freshness </a:t>
            </a:r>
            <a:r>
              <a:rPr sz="1710" spc="-466">
                <a:solidFill>
                  <a:schemeClr val="bg1"/>
                </a:solidFill>
                <a:cs typeface="Arial MT"/>
              </a:rPr>
              <a:t> </a:t>
            </a:r>
            <a:r>
              <a:rPr sz="1710" spc="9">
                <a:solidFill>
                  <a:schemeClr val="bg1"/>
                </a:solidFill>
                <a:cs typeface="Arial MT"/>
              </a:rPr>
              <a:t>(e.g.,</a:t>
            </a:r>
            <a:r>
              <a:rPr sz="1710" spc="17">
                <a:solidFill>
                  <a:schemeClr val="bg1"/>
                </a:solidFill>
                <a:cs typeface="Arial MT"/>
              </a:rPr>
              <a:t> </a:t>
            </a:r>
            <a:r>
              <a:rPr sz="1710" spc="13">
                <a:solidFill>
                  <a:schemeClr val="bg1"/>
                </a:solidFill>
                <a:cs typeface="Arial MT"/>
              </a:rPr>
              <a:t>Real-time</a:t>
            </a:r>
            <a:r>
              <a:rPr sz="1710" spc="30">
                <a:solidFill>
                  <a:schemeClr val="bg1"/>
                </a:solidFill>
                <a:cs typeface="Arial MT"/>
              </a:rPr>
              <a:t> </a:t>
            </a:r>
            <a:r>
              <a:rPr sz="1710" spc="13">
                <a:solidFill>
                  <a:schemeClr val="bg1"/>
                </a:solidFill>
                <a:cs typeface="Arial MT"/>
              </a:rPr>
              <a:t>Fraud</a:t>
            </a:r>
            <a:r>
              <a:rPr sz="1710" spc="30">
                <a:solidFill>
                  <a:schemeClr val="bg1"/>
                </a:solidFill>
                <a:cs typeface="Arial MT"/>
              </a:rPr>
              <a:t> </a:t>
            </a:r>
            <a:r>
              <a:rPr sz="1710" spc="13">
                <a:solidFill>
                  <a:schemeClr val="bg1"/>
                </a:solidFill>
                <a:cs typeface="Arial MT"/>
              </a:rPr>
              <a:t>Detection)</a:t>
            </a:r>
            <a:endParaRPr lang="en-US" sz="1710">
              <a:solidFill>
                <a:schemeClr val="bg1"/>
              </a:solidFill>
              <a:cs typeface="Arial MT"/>
            </a:endParaRPr>
          </a:p>
        </p:txBody>
      </p:sp>
      <p:sp>
        <p:nvSpPr>
          <p:cNvPr id="5" name="Date Placeholder 4">
            <a:extLst>
              <a:ext uri="{FF2B5EF4-FFF2-40B4-BE49-F238E27FC236}">
                <a16:creationId xmlns:a16="http://schemas.microsoft.com/office/drawing/2014/main" id="{2D9A41D1-6F9B-2651-8260-BE9F5F5BAE49}"/>
              </a:ext>
            </a:extLst>
          </p:cNvPr>
          <p:cNvSpPr>
            <a:spLocks noGrp="1"/>
          </p:cNvSpPr>
          <p:nvPr>
            <p:ph type="dt" sz="half" idx="2"/>
          </p:nvPr>
        </p:nvSpPr>
        <p:spPr/>
        <p:txBody>
          <a:bodyPr/>
          <a:lstStyle/>
          <a:p>
            <a:r>
              <a:rPr lang="en-US"/>
              <a:t>4/24/2023</a:t>
            </a:r>
          </a:p>
        </p:txBody>
      </p:sp>
      <p:sp>
        <p:nvSpPr>
          <p:cNvPr id="7" name="TextBox 6">
            <a:extLst>
              <a:ext uri="{FF2B5EF4-FFF2-40B4-BE49-F238E27FC236}">
                <a16:creationId xmlns:a16="http://schemas.microsoft.com/office/drawing/2014/main" id="{F497B2F8-EEE3-409F-D77E-C7DDC8C8E51B}"/>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74571" y="515566"/>
            <a:ext cx="6319686" cy="570284"/>
          </a:xfrm>
        </p:spPr>
        <p:txBody>
          <a:bodyPr/>
          <a:lstStyle/>
          <a:p>
            <a:r>
              <a:rPr lang="en-US" sz="4050">
                <a:latin typeface="+mj-lt"/>
              </a:rPr>
              <a:t>Table of Contents</a:t>
            </a:r>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4294967295"/>
          </p:nvPr>
        </p:nvSpPr>
        <p:spPr>
          <a:xfrm>
            <a:off x="874571" y="1527752"/>
            <a:ext cx="5172075" cy="3797011"/>
          </a:xfrm>
        </p:spPr>
        <p:txBody>
          <a:bodyPr vert="horz" lIns="91440" tIns="45720" rIns="91440" bIns="45720" rtlCol="0" anchor="t">
            <a:noAutofit/>
          </a:bodyPr>
          <a:lstStyle/>
          <a:p>
            <a:pPr marL="342900" indent="-342900">
              <a:buFont typeface="+mj-lt"/>
              <a:buAutoNum type="arabicPeriod"/>
            </a:pPr>
            <a:r>
              <a:rPr lang="en-US" b="1"/>
              <a:t>Motivation</a:t>
            </a:r>
          </a:p>
          <a:p>
            <a:pPr marL="342900" indent="-342900">
              <a:buFont typeface="+mj-lt"/>
              <a:buAutoNum type="arabicPeriod"/>
            </a:pPr>
            <a:r>
              <a:rPr lang="en-US" b="1"/>
              <a:t>HTAP Databases</a:t>
            </a:r>
          </a:p>
          <a:p>
            <a:pPr marL="342900" indent="-342900">
              <a:buFont typeface="+mj-lt"/>
              <a:buAutoNum type="arabicPeriod"/>
            </a:pPr>
            <a:r>
              <a:rPr lang="en-US" b="1"/>
              <a:t>HTAP Techniques</a:t>
            </a:r>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r>
              <a:rPr lang="en-US"/>
              <a:t>4/24/2023</a:t>
            </a:r>
          </a:p>
        </p:txBody>
      </p:sp>
    </p:spTree>
    <p:extLst>
      <p:ext uri="{BB962C8B-B14F-4D97-AF65-F5344CB8AC3E}">
        <p14:creationId xmlns:p14="http://schemas.microsoft.com/office/powerpoint/2010/main" val="188500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3252" y="1855087"/>
            <a:ext cx="6222698" cy="3272075"/>
            <a:chOff x="1418831" y="1940821"/>
            <a:chExt cx="7277100" cy="3826510"/>
          </a:xfrm>
        </p:grpSpPr>
        <p:pic>
          <p:nvPicPr>
            <p:cNvPr id="3" name="object 3"/>
            <p:cNvPicPr/>
            <p:nvPr/>
          </p:nvPicPr>
          <p:blipFill>
            <a:blip r:embed="rId3" cstate="print"/>
            <a:stretch>
              <a:fillRect/>
            </a:stretch>
          </p:blipFill>
          <p:spPr>
            <a:xfrm>
              <a:off x="1418831" y="1940821"/>
              <a:ext cx="7276830" cy="3826038"/>
            </a:xfrm>
            <a:prstGeom prst="rect">
              <a:avLst/>
            </a:prstGeom>
          </p:spPr>
        </p:pic>
        <p:sp>
          <p:nvSpPr>
            <p:cNvPr id="4" name="object 4"/>
            <p:cNvSpPr/>
            <p:nvPr/>
          </p:nvSpPr>
          <p:spPr>
            <a:xfrm>
              <a:off x="2037769" y="3669169"/>
              <a:ext cx="684530" cy="243840"/>
            </a:xfrm>
            <a:custGeom>
              <a:avLst/>
              <a:gdLst/>
              <a:ahLst/>
              <a:cxnLst/>
              <a:rect l="l" t="t" r="r" b="b"/>
              <a:pathLst>
                <a:path w="684530" h="243839">
                  <a:moveTo>
                    <a:pt x="562559" y="0"/>
                  </a:moveTo>
                  <a:lnTo>
                    <a:pt x="562559" y="60854"/>
                  </a:lnTo>
                  <a:lnTo>
                    <a:pt x="0" y="60854"/>
                  </a:lnTo>
                  <a:lnTo>
                    <a:pt x="0" y="182563"/>
                  </a:lnTo>
                  <a:lnTo>
                    <a:pt x="562559" y="182563"/>
                  </a:lnTo>
                  <a:lnTo>
                    <a:pt x="562559" y="243419"/>
                  </a:lnTo>
                  <a:lnTo>
                    <a:pt x="684185" y="121710"/>
                  </a:lnTo>
                  <a:lnTo>
                    <a:pt x="562559" y="0"/>
                  </a:lnTo>
                  <a:close/>
                </a:path>
              </a:pathLst>
            </a:custGeom>
            <a:solidFill>
              <a:srgbClr val="ED7D31"/>
            </a:solidFill>
          </p:spPr>
          <p:txBody>
            <a:bodyPr wrap="square" lIns="0" tIns="0" rIns="0" bIns="0" rtlCol="0"/>
            <a:lstStyle/>
            <a:p>
              <a:endParaRPr sz="1539"/>
            </a:p>
          </p:txBody>
        </p:sp>
        <p:sp>
          <p:nvSpPr>
            <p:cNvPr id="5" name="object 5"/>
            <p:cNvSpPr/>
            <p:nvPr/>
          </p:nvSpPr>
          <p:spPr>
            <a:xfrm>
              <a:off x="2037769" y="3669169"/>
              <a:ext cx="684530" cy="243840"/>
            </a:xfrm>
            <a:custGeom>
              <a:avLst/>
              <a:gdLst/>
              <a:ahLst/>
              <a:cxnLst/>
              <a:rect l="l" t="t" r="r" b="b"/>
              <a:pathLst>
                <a:path w="684530" h="243839">
                  <a:moveTo>
                    <a:pt x="0" y="60854"/>
                  </a:moveTo>
                  <a:lnTo>
                    <a:pt x="562560" y="60854"/>
                  </a:lnTo>
                  <a:lnTo>
                    <a:pt x="562560" y="0"/>
                  </a:lnTo>
                  <a:lnTo>
                    <a:pt x="684186" y="121709"/>
                  </a:lnTo>
                  <a:lnTo>
                    <a:pt x="562560" y="243419"/>
                  </a:lnTo>
                  <a:lnTo>
                    <a:pt x="562560" y="182564"/>
                  </a:lnTo>
                  <a:lnTo>
                    <a:pt x="0" y="182564"/>
                  </a:lnTo>
                  <a:lnTo>
                    <a:pt x="0" y="60854"/>
                  </a:lnTo>
                  <a:close/>
                </a:path>
              </a:pathLst>
            </a:custGeom>
            <a:ln w="10841">
              <a:solidFill>
                <a:srgbClr val="2F528F"/>
              </a:solidFill>
            </a:ln>
          </p:spPr>
          <p:txBody>
            <a:bodyPr wrap="square" lIns="0" tIns="0" rIns="0" bIns="0" rtlCol="0"/>
            <a:lstStyle/>
            <a:p>
              <a:endParaRPr sz="1539"/>
            </a:p>
          </p:txBody>
        </p:sp>
      </p:grpSp>
      <p:sp>
        <p:nvSpPr>
          <p:cNvPr id="8" name="object 8"/>
          <p:cNvSpPr txBox="1">
            <a:spLocks noGrp="1"/>
          </p:cNvSpPr>
          <p:nvPr>
            <p:ph type="ctrTitle"/>
          </p:nvPr>
        </p:nvSpPr>
        <p:spPr/>
        <p:txBody>
          <a:bodyPr/>
          <a:lstStyle/>
          <a:p>
            <a:r>
              <a:rPr lang="en-US"/>
              <a:t>An Overview of HTAP Architectures</a:t>
            </a:r>
          </a:p>
        </p:txBody>
      </p:sp>
      <p:sp>
        <p:nvSpPr>
          <p:cNvPr id="25" name="Subtitle 24">
            <a:extLst>
              <a:ext uri="{FF2B5EF4-FFF2-40B4-BE49-F238E27FC236}">
                <a16:creationId xmlns:a16="http://schemas.microsoft.com/office/drawing/2014/main" id="{37B175BF-B091-7701-378D-823E34224572}"/>
              </a:ext>
            </a:extLst>
          </p:cNvPr>
          <p:cNvSpPr>
            <a:spLocks noGrp="1"/>
          </p:cNvSpPr>
          <p:nvPr>
            <p:ph type="subTitle" idx="1"/>
          </p:nvPr>
        </p:nvSpPr>
        <p:spPr/>
        <p:txBody>
          <a:bodyPr/>
          <a:lstStyle/>
          <a:p>
            <a:r>
              <a:rPr lang="en-US"/>
              <a:t>Case Study: SAP HANA</a:t>
            </a:r>
          </a:p>
        </p:txBody>
      </p:sp>
      <p:sp>
        <p:nvSpPr>
          <p:cNvPr id="9" name="object 9"/>
          <p:cNvSpPr txBox="1"/>
          <p:nvPr/>
        </p:nvSpPr>
        <p:spPr>
          <a:xfrm>
            <a:off x="452596" y="3181356"/>
            <a:ext cx="974672" cy="537264"/>
          </a:xfrm>
          <a:prstGeom prst="rect">
            <a:avLst/>
          </a:prstGeom>
        </p:spPr>
        <p:txBody>
          <a:bodyPr vert="horz" wrap="square" lIns="0" tIns="10860" rIns="0" bIns="0" rtlCol="0">
            <a:spAutoFit/>
          </a:bodyPr>
          <a:lstStyle/>
          <a:p>
            <a:pPr marL="10860" marR="4344">
              <a:spcBef>
                <a:spcPts val="86"/>
              </a:spcBef>
            </a:pPr>
            <a:r>
              <a:rPr sz="1710" spc="9">
                <a:solidFill>
                  <a:srgbClr val="C00000"/>
                </a:solidFill>
                <a:cs typeface="Arial MT"/>
              </a:rPr>
              <a:t>L1</a:t>
            </a:r>
            <a:r>
              <a:rPr sz="1710" spc="-47">
                <a:solidFill>
                  <a:srgbClr val="C00000"/>
                </a:solidFill>
                <a:cs typeface="Arial MT"/>
              </a:rPr>
              <a:t> </a:t>
            </a:r>
            <a:r>
              <a:rPr sz="1710" spc="21">
                <a:solidFill>
                  <a:srgbClr val="C00000"/>
                </a:solidFill>
                <a:cs typeface="Arial MT"/>
              </a:rPr>
              <a:t>Cache </a:t>
            </a:r>
            <a:r>
              <a:rPr sz="1710" spc="-462">
                <a:solidFill>
                  <a:srgbClr val="C00000"/>
                </a:solidFill>
                <a:cs typeface="Arial MT"/>
              </a:rPr>
              <a:t> </a:t>
            </a:r>
            <a:r>
              <a:rPr sz="1710" spc="17">
                <a:cs typeface="Arial MT"/>
              </a:rPr>
              <a:t>(Row)</a:t>
            </a:r>
            <a:endParaRPr sz="1710">
              <a:cs typeface="Arial MT"/>
            </a:endParaRPr>
          </a:p>
        </p:txBody>
      </p:sp>
      <p:grpSp>
        <p:nvGrpSpPr>
          <p:cNvPr id="10" name="object 10"/>
          <p:cNvGrpSpPr/>
          <p:nvPr/>
        </p:nvGrpSpPr>
        <p:grpSpPr>
          <a:xfrm>
            <a:off x="4361959" y="3927969"/>
            <a:ext cx="156382" cy="957839"/>
            <a:chOff x="5101069" y="4364941"/>
            <a:chExt cx="182880" cy="1120140"/>
          </a:xfrm>
        </p:grpSpPr>
        <p:sp>
          <p:nvSpPr>
            <p:cNvPr id="11" name="object 11"/>
            <p:cNvSpPr/>
            <p:nvPr/>
          </p:nvSpPr>
          <p:spPr>
            <a:xfrm>
              <a:off x="5106784" y="4370656"/>
              <a:ext cx="171450" cy="1108710"/>
            </a:xfrm>
            <a:custGeom>
              <a:avLst/>
              <a:gdLst/>
              <a:ahLst/>
              <a:cxnLst/>
              <a:rect l="l" t="t" r="r" b="b"/>
              <a:pathLst>
                <a:path w="171450" h="1108710">
                  <a:moveTo>
                    <a:pt x="85553" y="0"/>
                  </a:moveTo>
                  <a:lnTo>
                    <a:pt x="0" y="142685"/>
                  </a:lnTo>
                  <a:lnTo>
                    <a:pt x="42777" y="142685"/>
                  </a:lnTo>
                  <a:lnTo>
                    <a:pt x="42777" y="1108513"/>
                  </a:lnTo>
                  <a:lnTo>
                    <a:pt x="128330" y="1108513"/>
                  </a:lnTo>
                  <a:lnTo>
                    <a:pt x="128330" y="142685"/>
                  </a:lnTo>
                  <a:lnTo>
                    <a:pt x="171107" y="142685"/>
                  </a:lnTo>
                  <a:lnTo>
                    <a:pt x="85553" y="0"/>
                  </a:lnTo>
                  <a:close/>
                </a:path>
              </a:pathLst>
            </a:custGeom>
            <a:solidFill>
              <a:srgbClr val="ED7D31"/>
            </a:solidFill>
          </p:spPr>
          <p:txBody>
            <a:bodyPr wrap="square" lIns="0" tIns="0" rIns="0" bIns="0" rtlCol="0"/>
            <a:lstStyle/>
            <a:p>
              <a:endParaRPr sz="1539"/>
            </a:p>
          </p:txBody>
        </p:sp>
        <p:sp>
          <p:nvSpPr>
            <p:cNvPr id="12" name="object 12"/>
            <p:cNvSpPr/>
            <p:nvPr/>
          </p:nvSpPr>
          <p:spPr>
            <a:xfrm>
              <a:off x="5106784" y="4370656"/>
              <a:ext cx="171450" cy="1108710"/>
            </a:xfrm>
            <a:custGeom>
              <a:avLst/>
              <a:gdLst/>
              <a:ahLst/>
              <a:cxnLst/>
              <a:rect l="l" t="t" r="r" b="b"/>
              <a:pathLst>
                <a:path w="171450" h="1108710">
                  <a:moveTo>
                    <a:pt x="171107" y="142685"/>
                  </a:moveTo>
                  <a:lnTo>
                    <a:pt x="128330" y="142685"/>
                  </a:lnTo>
                  <a:lnTo>
                    <a:pt x="128330" y="1108512"/>
                  </a:lnTo>
                  <a:lnTo>
                    <a:pt x="42776" y="1108512"/>
                  </a:lnTo>
                  <a:lnTo>
                    <a:pt x="42776" y="142685"/>
                  </a:lnTo>
                  <a:lnTo>
                    <a:pt x="0" y="142685"/>
                  </a:lnTo>
                  <a:lnTo>
                    <a:pt x="85553" y="0"/>
                  </a:lnTo>
                  <a:lnTo>
                    <a:pt x="171107" y="142685"/>
                  </a:lnTo>
                  <a:close/>
                </a:path>
              </a:pathLst>
            </a:custGeom>
            <a:ln w="10834">
              <a:solidFill>
                <a:srgbClr val="2F528F"/>
              </a:solidFill>
            </a:ln>
          </p:spPr>
          <p:txBody>
            <a:bodyPr wrap="square" lIns="0" tIns="0" rIns="0" bIns="0" rtlCol="0"/>
            <a:lstStyle/>
            <a:p>
              <a:endParaRPr sz="1539"/>
            </a:p>
          </p:txBody>
        </p:sp>
      </p:grpSp>
      <p:grpSp>
        <p:nvGrpSpPr>
          <p:cNvPr id="14" name="object 14"/>
          <p:cNvGrpSpPr/>
          <p:nvPr/>
        </p:nvGrpSpPr>
        <p:grpSpPr>
          <a:xfrm>
            <a:off x="7498075" y="3105281"/>
            <a:ext cx="518558" cy="195477"/>
            <a:chOff x="8768581" y="3402853"/>
            <a:chExt cx="606425" cy="228600"/>
          </a:xfrm>
        </p:grpSpPr>
        <p:sp>
          <p:nvSpPr>
            <p:cNvPr id="15" name="object 15"/>
            <p:cNvSpPr/>
            <p:nvPr/>
          </p:nvSpPr>
          <p:spPr>
            <a:xfrm>
              <a:off x="8774000" y="3408273"/>
              <a:ext cx="595630" cy="217804"/>
            </a:xfrm>
            <a:custGeom>
              <a:avLst/>
              <a:gdLst/>
              <a:ahLst/>
              <a:cxnLst/>
              <a:rect l="l" t="t" r="r" b="b"/>
              <a:pathLst>
                <a:path w="595629" h="217804">
                  <a:moveTo>
                    <a:pt x="108538" y="0"/>
                  </a:moveTo>
                  <a:lnTo>
                    <a:pt x="0" y="108611"/>
                  </a:lnTo>
                  <a:lnTo>
                    <a:pt x="108538" y="217222"/>
                  </a:lnTo>
                  <a:lnTo>
                    <a:pt x="108538" y="162915"/>
                  </a:lnTo>
                  <a:lnTo>
                    <a:pt x="595012" y="162915"/>
                  </a:lnTo>
                  <a:lnTo>
                    <a:pt x="595012" y="54305"/>
                  </a:lnTo>
                  <a:lnTo>
                    <a:pt x="108538" y="54305"/>
                  </a:lnTo>
                  <a:lnTo>
                    <a:pt x="108538" y="0"/>
                  </a:lnTo>
                  <a:close/>
                </a:path>
              </a:pathLst>
            </a:custGeom>
            <a:solidFill>
              <a:srgbClr val="ED7D31"/>
            </a:solidFill>
          </p:spPr>
          <p:txBody>
            <a:bodyPr wrap="square" lIns="0" tIns="0" rIns="0" bIns="0" rtlCol="0"/>
            <a:lstStyle/>
            <a:p>
              <a:endParaRPr sz="1539"/>
            </a:p>
          </p:txBody>
        </p:sp>
        <p:sp>
          <p:nvSpPr>
            <p:cNvPr id="16" name="object 16"/>
            <p:cNvSpPr/>
            <p:nvPr/>
          </p:nvSpPr>
          <p:spPr>
            <a:xfrm>
              <a:off x="8774001" y="3408273"/>
              <a:ext cx="595630" cy="217804"/>
            </a:xfrm>
            <a:custGeom>
              <a:avLst/>
              <a:gdLst/>
              <a:ahLst/>
              <a:cxnLst/>
              <a:rect l="l" t="t" r="r" b="b"/>
              <a:pathLst>
                <a:path w="595629" h="217804">
                  <a:moveTo>
                    <a:pt x="595012" y="162915"/>
                  </a:moveTo>
                  <a:lnTo>
                    <a:pt x="108536" y="162915"/>
                  </a:lnTo>
                  <a:lnTo>
                    <a:pt x="108536" y="217221"/>
                  </a:lnTo>
                  <a:lnTo>
                    <a:pt x="0" y="108610"/>
                  </a:lnTo>
                  <a:lnTo>
                    <a:pt x="108536" y="0"/>
                  </a:lnTo>
                  <a:lnTo>
                    <a:pt x="108536" y="54305"/>
                  </a:lnTo>
                  <a:lnTo>
                    <a:pt x="595012" y="54305"/>
                  </a:lnTo>
                  <a:lnTo>
                    <a:pt x="595012" y="162915"/>
                  </a:lnTo>
                  <a:close/>
                </a:path>
              </a:pathLst>
            </a:custGeom>
            <a:ln w="10841">
              <a:solidFill>
                <a:srgbClr val="2F528F"/>
              </a:solidFill>
            </a:ln>
          </p:spPr>
          <p:txBody>
            <a:bodyPr wrap="square" lIns="0" tIns="0" rIns="0" bIns="0" rtlCol="0"/>
            <a:lstStyle/>
            <a:p>
              <a:endParaRPr sz="1539"/>
            </a:p>
          </p:txBody>
        </p:sp>
      </p:grpSp>
      <p:sp>
        <p:nvSpPr>
          <p:cNvPr id="17" name="object 17"/>
          <p:cNvSpPr txBox="1"/>
          <p:nvPr/>
        </p:nvSpPr>
        <p:spPr>
          <a:xfrm>
            <a:off x="8116054" y="3056250"/>
            <a:ext cx="786797" cy="537264"/>
          </a:xfrm>
          <a:prstGeom prst="rect">
            <a:avLst/>
          </a:prstGeom>
        </p:spPr>
        <p:txBody>
          <a:bodyPr vert="horz" wrap="square" lIns="0" tIns="10860" rIns="0" bIns="0" rtlCol="0">
            <a:spAutoFit/>
          </a:bodyPr>
          <a:lstStyle/>
          <a:p>
            <a:pPr marL="10860" marR="4344">
              <a:spcBef>
                <a:spcPts val="86"/>
              </a:spcBef>
            </a:pPr>
            <a:r>
              <a:rPr sz="1710" spc="30">
                <a:cs typeface="Arial MT"/>
              </a:rPr>
              <a:t>C</a:t>
            </a:r>
            <a:r>
              <a:rPr sz="1710" spc="21">
                <a:cs typeface="Arial MT"/>
              </a:rPr>
              <a:t>o</a:t>
            </a:r>
            <a:r>
              <a:rPr sz="1710" spc="9">
                <a:cs typeface="Arial MT"/>
              </a:rPr>
              <a:t>l</a:t>
            </a:r>
            <a:r>
              <a:rPr sz="1710" spc="21">
                <a:cs typeface="Arial MT"/>
              </a:rPr>
              <a:t>u</a:t>
            </a:r>
            <a:r>
              <a:rPr sz="1710" spc="34">
                <a:cs typeface="Arial MT"/>
              </a:rPr>
              <a:t>m</a:t>
            </a:r>
            <a:r>
              <a:rPr sz="1710">
                <a:cs typeface="Arial MT"/>
              </a:rPr>
              <a:t>n  </a:t>
            </a:r>
            <a:r>
              <a:rPr sz="1710" spc="13">
                <a:cs typeface="Arial MT"/>
              </a:rPr>
              <a:t>Store</a:t>
            </a:r>
            <a:endParaRPr sz="1710">
              <a:cs typeface="Arial MT"/>
            </a:endParaRPr>
          </a:p>
        </p:txBody>
      </p:sp>
      <p:sp>
        <p:nvSpPr>
          <p:cNvPr id="18" name="object 18"/>
          <p:cNvSpPr txBox="1"/>
          <p:nvPr/>
        </p:nvSpPr>
        <p:spPr>
          <a:xfrm>
            <a:off x="3248604" y="4153530"/>
            <a:ext cx="1009424" cy="503409"/>
          </a:xfrm>
          <a:prstGeom prst="rect">
            <a:avLst/>
          </a:prstGeom>
        </p:spPr>
        <p:txBody>
          <a:bodyPr vert="horz" wrap="square" lIns="0" tIns="10860" rIns="0" bIns="0" rtlCol="0">
            <a:spAutoFit/>
          </a:bodyPr>
          <a:lstStyle/>
          <a:p>
            <a:pPr marL="10860" marR="4344">
              <a:spcBef>
                <a:spcPts val="86"/>
              </a:spcBef>
            </a:pPr>
            <a:r>
              <a:rPr sz="1600" spc="17">
                <a:cs typeface="Arial MT"/>
              </a:rPr>
              <a:t>Local </a:t>
            </a:r>
            <a:r>
              <a:rPr sz="1600" spc="21">
                <a:cs typeface="Arial MT"/>
              </a:rPr>
              <a:t> </a:t>
            </a:r>
            <a:r>
              <a:rPr sz="1600" spc="30">
                <a:cs typeface="Arial MT"/>
              </a:rPr>
              <a:t>D</a:t>
            </a:r>
            <a:r>
              <a:rPr sz="1600" spc="9">
                <a:cs typeface="Arial MT"/>
              </a:rPr>
              <a:t>i</a:t>
            </a:r>
            <a:r>
              <a:rPr sz="1600" spc="17">
                <a:cs typeface="Arial MT"/>
              </a:rPr>
              <a:t>c</a:t>
            </a:r>
            <a:r>
              <a:rPr sz="1600" spc="4">
                <a:cs typeface="Arial MT"/>
              </a:rPr>
              <a:t>t</a:t>
            </a:r>
            <a:r>
              <a:rPr sz="1600" spc="9">
                <a:cs typeface="Arial MT"/>
              </a:rPr>
              <a:t>i</a:t>
            </a:r>
            <a:r>
              <a:rPr sz="1600" spc="21">
                <a:cs typeface="Arial MT"/>
              </a:rPr>
              <a:t>ona</a:t>
            </a:r>
            <a:r>
              <a:rPr sz="1600" spc="13">
                <a:cs typeface="Arial MT"/>
              </a:rPr>
              <a:t>r</a:t>
            </a:r>
            <a:r>
              <a:rPr sz="1600">
                <a:cs typeface="Arial MT"/>
              </a:rPr>
              <a:t>y</a:t>
            </a:r>
          </a:p>
        </p:txBody>
      </p:sp>
      <p:sp>
        <p:nvSpPr>
          <p:cNvPr id="19" name="object 19"/>
          <p:cNvSpPr txBox="1"/>
          <p:nvPr/>
        </p:nvSpPr>
        <p:spPr>
          <a:xfrm>
            <a:off x="5075586" y="3861617"/>
            <a:ext cx="1009424" cy="503409"/>
          </a:xfrm>
          <a:prstGeom prst="rect">
            <a:avLst/>
          </a:prstGeom>
        </p:spPr>
        <p:txBody>
          <a:bodyPr vert="horz" wrap="square" lIns="0" tIns="10860" rIns="0" bIns="0" rtlCol="0">
            <a:spAutoFit/>
          </a:bodyPr>
          <a:lstStyle/>
          <a:p>
            <a:pPr marL="10860" marR="4344">
              <a:spcBef>
                <a:spcPts val="86"/>
              </a:spcBef>
            </a:pPr>
            <a:r>
              <a:rPr sz="1600" spc="17">
                <a:cs typeface="Arial MT"/>
              </a:rPr>
              <a:t>Global </a:t>
            </a:r>
            <a:r>
              <a:rPr sz="1600" spc="21">
                <a:cs typeface="Arial MT"/>
              </a:rPr>
              <a:t> </a:t>
            </a:r>
            <a:r>
              <a:rPr sz="1600" spc="30">
                <a:cs typeface="Arial MT"/>
              </a:rPr>
              <a:t>D</a:t>
            </a:r>
            <a:r>
              <a:rPr sz="1600" spc="9">
                <a:cs typeface="Arial MT"/>
              </a:rPr>
              <a:t>i</a:t>
            </a:r>
            <a:r>
              <a:rPr sz="1600" spc="17">
                <a:cs typeface="Arial MT"/>
              </a:rPr>
              <a:t>c</a:t>
            </a:r>
            <a:r>
              <a:rPr sz="1600" spc="4">
                <a:cs typeface="Arial MT"/>
              </a:rPr>
              <a:t>t</a:t>
            </a:r>
            <a:r>
              <a:rPr sz="1600" spc="9">
                <a:cs typeface="Arial MT"/>
              </a:rPr>
              <a:t>i</a:t>
            </a:r>
            <a:r>
              <a:rPr sz="1600" spc="21">
                <a:cs typeface="Arial MT"/>
              </a:rPr>
              <a:t>ona</a:t>
            </a:r>
            <a:r>
              <a:rPr sz="1600" spc="13">
                <a:cs typeface="Arial MT"/>
              </a:rPr>
              <a:t>r</a:t>
            </a:r>
            <a:r>
              <a:rPr sz="1600">
                <a:cs typeface="Arial MT"/>
              </a:rPr>
              <a:t>y</a:t>
            </a:r>
          </a:p>
        </p:txBody>
      </p:sp>
      <p:grpSp>
        <p:nvGrpSpPr>
          <p:cNvPr id="20" name="object 20"/>
          <p:cNvGrpSpPr/>
          <p:nvPr/>
        </p:nvGrpSpPr>
        <p:grpSpPr>
          <a:xfrm>
            <a:off x="3416638" y="3536526"/>
            <a:ext cx="2210524" cy="504440"/>
            <a:chOff x="3995568" y="3907170"/>
            <a:chExt cx="2585085" cy="589915"/>
          </a:xfrm>
        </p:grpSpPr>
        <p:sp>
          <p:nvSpPr>
            <p:cNvPr id="21" name="object 21"/>
            <p:cNvSpPr/>
            <p:nvPr/>
          </p:nvSpPr>
          <p:spPr>
            <a:xfrm>
              <a:off x="4000986" y="4071271"/>
              <a:ext cx="171450" cy="420370"/>
            </a:xfrm>
            <a:custGeom>
              <a:avLst/>
              <a:gdLst/>
              <a:ahLst/>
              <a:cxnLst/>
              <a:rect l="l" t="t" r="r" b="b"/>
              <a:pathLst>
                <a:path w="171450" h="420370">
                  <a:moveTo>
                    <a:pt x="85553" y="0"/>
                  </a:moveTo>
                  <a:lnTo>
                    <a:pt x="0" y="142685"/>
                  </a:lnTo>
                  <a:lnTo>
                    <a:pt x="42777" y="142685"/>
                  </a:lnTo>
                  <a:lnTo>
                    <a:pt x="42777" y="420169"/>
                  </a:lnTo>
                  <a:lnTo>
                    <a:pt x="128330" y="420169"/>
                  </a:lnTo>
                  <a:lnTo>
                    <a:pt x="128330" y="142685"/>
                  </a:lnTo>
                  <a:lnTo>
                    <a:pt x="171108" y="142685"/>
                  </a:lnTo>
                  <a:lnTo>
                    <a:pt x="85553" y="0"/>
                  </a:lnTo>
                  <a:close/>
                </a:path>
              </a:pathLst>
            </a:custGeom>
            <a:solidFill>
              <a:srgbClr val="ED7D31"/>
            </a:solidFill>
          </p:spPr>
          <p:txBody>
            <a:bodyPr wrap="square" lIns="0" tIns="0" rIns="0" bIns="0" rtlCol="0"/>
            <a:lstStyle/>
            <a:p>
              <a:endParaRPr sz="1539"/>
            </a:p>
          </p:txBody>
        </p:sp>
        <p:sp>
          <p:nvSpPr>
            <p:cNvPr id="22" name="object 22"/>
            <p:cNvSpPr/>
            <p:nvPr/>
          </p:nvSpPr>
          <p:spPr>
            <a:xfrm>
              <a:off x="4000986" y="4071270"/>
              <a:ext cx="171450" cy="420370"/>
            </a:xfrm>
            <a:custGeom>
              <a:avLst/>
              <a:gdLst/>
              <a:ahLst/>
              <a:cxnLst/>
              <a:rect l="l" t="t" r="r" b="b"/>
              <a:pathLst>
                <a:path w="171450" h="420370">
                  <a:moveTo>
                    <a:pt x="171107" y="142685"/>
                  </a:moveTo>
                  <a:lnTo>
                    <a:pt x="128330" y="142685"/>
                  </a:lnTo>
                  <a:lnTo>
                    <a:pt x="128330" y="420169"/>
                  </a:lnTo>
                  <a:lnTo>
                    <a:pt x="42776" y="420169"/>
                  </a:lnTo>
                  <a:lnTo>
                    <a:pt x="42776" y="142685"/>
                  </a:lnTo>
                  <a:lnTo>
                    <a:pt x="0" y="142685"/>
                  </a:lnTo>
                  <a:lnTo>
                    <a:pt x="85553" y="0"/>
                  </a:lnTo>
                  <a:lnTo>
                    <a:pt x="171107" y="142685"/>
                  </a:lnTo>
                  <a:close/>
                </a:path>
              </a:pathLst>
            </a:custGeom>
            <a:ln w="10835">
              <a:solidFill>
                <a:srgbClr val="2F528F"/>
              </a:solidFill>
            </a:ln>
          </p:spPr>
          <p:txBody>
            <a:bodyPr wrap="square" lIns="0" tIns="0" rIns="0" bIns="0" rtlCol="0"/>
            <a:lstStyle/>
            <a:p>
              <a:endParaRPr sz="1539"/>
            </a:p>
          </p:txBody>
        </p:sp>
        <p:sp>
          <p:nvSpPr>
            <p:cNvPr id="23" name="object 23"/>
            <p:cNvSpPr/>
            <p:nvPr/>
          </p:nvSpPr>
          <p:spPr>
            <a:xfrm>
              <a:off x="6403584" y="3912588"/>
              <a:ext cx="171450" cy="420370"/>
            </a:xfrm>
            <a:custGeom>
              <a:avLst/>
              <a:gdLst/>
              <a:ahLst/>
              <a:cxnLst/>
              <a:rect l="l" t="t" r="r" b="b"/>
              <a:pathLst>
                <a:path w="171450" h="420370">
                  <a:moveTo>
                    <a:pt x="85553" y="0"/>
                  </a:moveTo>
                  <a:lnTo>
                    <a:pt x="0" y="142685"/>
                  </a:lnTo>
                  <a:lnTo>
                    <a:pt x="42776" y="142685"/>
                  </a:lnTo>
                  <a:lnTo>
                    <a:pt x="42776" y="420169"/>
                  </a:lnTo>
                  <a:lnTo>
                    <a:pt x="128329" y="420169"/>
                  </a:lnTo>
                  <a:lnTo>
                    <a:pt x="128329" y="142685"/>
                  </a:lnTo>
                  <a:lnTo>
                    <a:pt x="171107" y="142685"/>
                  </a:lnTo>
                  <a:lnTo>
                    <a:pt x="85553" y="0"/>
                  </a:lnTo>
                  <a:close/>
                </a:path>
              </a:pathLst>
            </a:custGeom>
            <a:solidFill>
              <a:srgbClr val="ED7D31"/>
            </a:solidFill>
          </p:spPr>
          <p:txBody>
            <a:bodyPr wrap="square" lIns="0" tIns="0" rIns="0" bIns="0" rtlCol="0"/>
            <a:lstStyle/>
            <a:p>
              <a:endParaRPr sz="1539"/>
            </a:p>
          </p:txBody>
        </p:sp>
        <p:sp>
          <p:nvSpPr>
            <p:cNvPr id="24" name="object 24"/>
            <p:cNvSpPr/>
            <p:nvPr/>
          </p:nvSpPr>
          <p:spPr>
            <a:xfrm>
              <a:off x="6403584" y="3912588"/>
              <a:ext cx="171450" cy="420370"/>
            </a:xfrm>
            <a:custGeom>
              <a:avLst/>
              <a:gdLst/>
              <a:ahLst/>
              <a:cxnLst/>
              <a:rect l="l" t="t" r="r" b="b"/>
              <a:pathLst>
                <a:path w="171450" h="420370">
                  <a:moveTo>
                    <a:pt x="171107" y="142685"/>
                  </a:moveTo>
                  <a:lnTo>
                    <a:pt x="128330" y="142685"/>
                  </a:lnTo>
                  <a:lnTo>
                    <a:pt x="128330" y="420169"/>
                  </a:lnTo>
                  <a:lnTo>
                    <a:pt x="42776" y="420169"/>
                  </a:lnTo>
                  <a:lnTo>
                    <a:pt x="42776" y="142685"/>
                  </a:lnTo>
                  <a:lnTo>
                    <a:pt x="0" y="142685"/>
                  </a:lnTo>
                  <a:lnTo>
                    <a:pt x="85553" y="0"/>
                  </a:lnTo>
                  <a:lnTo>
                    <a:pt x="171107" y="142685"/>
                  </a:lnTo>
                  <a:close/>
                </a:path>
              </a:pathLst>
            </a:custGeom>
            <a:ln w="10835">
              <a:solidFill>
                <a:srgbClr val="2F528F"/>
              </a:solidFill>
            </a:ln>
          </p:spPr>
          <p:txBody>
            <a:bodyPr wrap="square" lIns="0" tIns="0" rIns="0" bIns="0" rtlCol="0"/>
            <a:lstStyle/>
            <a:p>
              <a:endParaRPr sz="1539"/>
            </a:p>
          </p:txBody>
        </p:sp>
      </p:grpSp>
      <p:sp>
        <p:nvSpPr>
          <p:cNvPr id="32" name="TextBox 31">
            <a:extLst>
              <a:ext uri="{FF2B5EF4-FFF2-40B4-BE49-F238E27FC236}">
                <a16:creationId xmlns:a16="http://schemas.microsoft.com/office/drawing/2014/main" id="{77407019-144E-9D00-EF12-0E271DD70A02}"/>
              </a:ext>
            </a:extLst>
          </p:cNvPr>
          <p:cNvSpPr txBox="1"/>
          <p:nvPr/>
        </p:nvSpPr>
        <p:spPr>
          <a:xfrm>
            <a:off x="3919013" y="4942866"/>
            <a:ext cx="1042273" cy="584775"/>
          </a:xfrm>
          <a:prstGeom prst="rect">
            <a:avLst/>
          </a:prstGeom>
          <a:noFill/>
        </p:spPr>
        <p:txBody>
          <a:bodyPr wrap="none" rtlCol="0">
            <a:spAutoFit/>
          </a:bodyPr>
          <a:lstStyle/>
          <a:p>
            <a:r>
              <a:rPr lang="en-US" sz="1600">
                <a:solidFill>
                  <a:srgbClr val="C40F0F"/>
                </a:solidFill>
              </a:rPr>
              <a:t>L2 Cache</a:t>
            </a:r>
          </a:p>
          <a:p>
            <a:r>
              <a:rPr lang="en-US" sz="1600"/>
              <a:t>(Column)</a:t>
            </a:r>
          </a:p>
        </p:txBody>
      </p:sp>
      <p:sp>
        <p:nvSpPr>
          <p:cNvPr id="6" name="Date Placeholder 5">
            <a:extLst>
              <a:ext uri="{FF2B5EF4-FFF2-40B4-BE49-F238E27FC236}">
                <a16:creationId xmlns:a16="http://schemas.microsoft.com/office/drawing/2014/main" id="{99E58E68-3E98-D32D-CDA2-271D97B079CF}"/>
              </a:ext>
            </a:extLst>
          </p:cNvPr>
          <p:cNvSpPr>
            <a:spLocks noGrp="1"/>
          </p:cNvSpPr>
          <p:nvPr>
            <p:ph type="dt" sz="half" idx="2"/>
          </p:nvPr>
        </p:nvSpPr>
        <p:spPr/>
        <p:txBody>
          <a:bodyPr/>
          <a:lstStyle/>
          <a:p>
            <a:r>
              <a:rPr lang="en-US"/>
              <a:t>4/24/2023</a:t>
            </a:r>
          </a:p>
        </p:txBody>
      </p:sp>
      <p:sp>
        <p:nvSpPr>
          <p:cNvPr id="7" name="Slide Number Placeholder 6">
            <a:extLst>
              <a:ext uri="{FF2B5EF4-FFF2-40B4-BE49-F238E27FC236}">
                <a16:creationId xmlns:a16="http://schemas.microsoft.com/office/drawing/2014/main" id="{5A8C4826-B1C1-2422-71EC-4A6C9CF25045}"/>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3" name="TextBox 12">
            <a:extLst>
              <a:ext uri="{FF2B5EF4-FFF2-40B4-BE49-F238E27FC236}">
                <a16:creationId xmlns:a16="http://schemas.microsoft.com/office/drawing/2014/main" id="{3B2531B5-F73E-35A7-1F15-43D1DB5AAFBE}"/>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71906" y="1732313"/>
            <a:ext cx="4156958" cy="2784203"/>
          </a:xfrm>
          <a:prstGeom prst="rect">
            <a:avLst/>
          </a:prstGeom>
        </p:spPr>
      </p:pic>
      <p:sp>
        <p:nvSpPr>
          <p:cNvPr id="3" name="object 3"/>
          <p:cNvSpPr txBox="1">
            <a:spLocks noGrp="1"/>
          </p:cNvSpPr>
          <p:nvPr>
            <p:ph type="ctrTitle"/>
          </p:nvPr>
        </p:nvSpPr>
        <p:spPr/>
        <p:txBody>
          <a:bodyPr/>
          <a:lstStyle/>
          <a:p>
            <a:r>
              <a:rPr lang="en-US"/>
              <a:t>Challenges for HTAP Databases with architecture (d)</a:t>
            </a:r>
          </a:p>
        </p:txBody>
      </p:sp>
      <p:sp>
        <p:nvSpPr>
          <p:cNvPr id="6" name="object 6"/>
          <p:cNvSpPr txBox="1">
            <a:spLocks noGrp="1"/>
          </p:cNvSpPr>
          <p:nvPr>
            <p:ph type="sldNum" sz="quarter" idx="4"/>
          </p:nvPr>
        </p:nvSpPr>
        <p:spPr/>
        <p:txBody>
          <a:bodyPr/>
          <a:lstStyle/>
          <a:p>
            <a:fld id="{81D60167-4931-47E6-BA6A-407CBD079E47}" type="slidenum">
              <a:rPr lang="en-US" dirty="0"/>
              <a:pPr/>
              <a:t>21</a:t>
            </a:fld>
            <a:endParaRPr lang="en-US"/>
          </a:p>
        </p:txBody>
      </p:sp>
      <p:sp>
        <p:nvSpPr>
          <p:cNvPr id="4" name="object 4"/>
          <p:cNvSpPr txBox="1"/>
          <p:nvPr/>
        </p:nvSpPr>
        <p:spPr>
          <a:xfrm>
            <a:off x="4501790" y="1750461"/>
            <a:ext cx="4291816" cy="3191132"/>
          </a:xfrm>
          <a:prstGeom prst="rect">
            <a:avLst/>
          </a:prstGeom>
        </p:spPr>
        <p:txBody>
          <a:bodyPr vert="horz" wrap="square" lIns="0" tIns="10860" rIns="0" bIns="0" rtlCol="0">
            <a:spAutoFit/>
          </a:bodyPr>
          <a:lstStyle/>
          <a:p>
            <a:pPr marL="10860">
              <a:spcBef>
                <a:spcPts val="86"/>
              </a:spcBef>
            </a:pPr>
            <a:r>
              <a:rPr sz="1710" b="1" spc="17">
                <a:solidFill>
                  <a:srgbClr val="C00000"/>
                </a:solidFill>
                <a:cs typeface="Arial MT"/>
              </a:rPr>
              <a:t>Problems</a:t>
            </a:r>
            <a:r>
              <a:rPr sz="1710" spc="17">
                <a:cs typeface="Arial MT"/>
              </a:rPr>
              <a:t>:</a:t>
            </a:r>
            <a:endParaRPr sz="1710">
              <a:cs typeface="Arial MT"/>
            </a:endParaRPr>
          </a:p>
          <a:p>
            <a:pPr marL="296067" indent="-285750">
              <a:buFont typeface="Arial" panose="020B0604020202020204" pitchFamily="34" charset="0"/>
              <a:buChar char="•"/>
              <a:tabLst>
                <a:tab pos="257920" algn="l"/>
              </a:tabLst>
            </a:pPr>
            <a:r>
              <a:rPr lang="en-US" sz="1710" spc="13">
                <a:cs typeface="Arial MT"/>
              </a:rPr>
              <a:t>N</a:t>
            </a:r>
            <a:r>
              <a:rPr sz="1710" spc="13">
                <a:cs typeface="Arial MT"/>
              </a:rPr>
              <a:t>eed</a:t>
            </a:r>
            <a:r>
              <a:rPr sz="1710" spc="21">
                <a:cs typeface="Arial MT"/>
              </a:rPr>
              <a:t> </a:t>
            </a:r>
            <a:r>
              <a:rPr sz="1710">
                <a:cs typeface="Arial MT"/>
              </a:rPr>
              <a:t>to</a:t>
            </a:r>
            <a:r>
              <a:rPr sz="1710" spc="21">
                <a:cs typeface="Arial MT"/>
              </a:rPr>
              <a:t> </a:t>
            </a:r>
            <a:r>
              <a:rPr sz="1710" spc="13">
                <a:cs typeface="Arial MT"/>
              </a:rPr>
              <a:t>increase</a:t>
            </a:r>
            <a:r>
              <a:rPr sz="1710" spc="21">
                <a:cs typeface="Arial MT"/>
              </a:rPr>
              <a:t> </a:t>
            </a:r>
            <a:r>
              <a:rPr sz="1710" spc="9">
                <a:cs typeface="Arial MT"/>
              </a:rPr>
              <a:t>the</a:t>
            </a:r>
            <a:r>
              <a:rPr sz="1710" spc="-4">
                <a:cs typeface="Arial MT"/>
              </a:rPr>
              <a:t> </a:t>
            </a:r>
            <a:r>
              <a:rPr sz="1710" spc="9">
                <a:cs typeface="Arial MT"/>
              </a:rPr>
              <a:t>TP</a:t>
            </a:r>
            <a:r>
              <a:rPr sz="1710" spc="-4">
                <a:cs typeface="Arial MT"/>
              </a:rPr>
              <a:t> </a:t>
            </a:r>
            <a:r>
              <a:rPr sz="1710" spc="13">
                <a:cs typeface="Arial MT"/>
              </a:rPr>
              <a:t>scalability</a:t>
            </a:r>
            <a:endParaRPr sz="1753">
              <a:cs typeface="Arial MT"/>
            </a:endParaRPr>
          </a:p>
          <a:p>
            <a:pPr marL="296067" indent="-285750">
              <a:buFont typeface="Arial" panose="020B0604020202020204" pitchFamily="34" charset="0"/>
              <a:buChar char="•"/>
              <a:tabLst>
                <a:tab pos="257920" algn="l"/>
              </a:tabLst>
            </a:pPr>
            <a:r>
              <a:rPr lang="en-US" sz="1710" spc="13">
                <a:cs typeface="Arial MT"/>
              </a:rPr>
              <a:t>N</a:t>
            </a:r>
            <a:r>
              <a:rPr sz="1710" spc="13">
                <a:cs typeface="Arial MT"/>
              </a:rPr>
              <a:t>eed</a:t>
            </a:r>
            <a:r>
              <a:rPr sz="1710" spc="26">
                <a:cs typeface="Arial MT"/>
              </a:rPr>
              <a:t> </a:t>
            </a:r>
            <a:r>
              <a:rPr sz="1710">
                <a:cs typeface="Arial MT"/>
              </a:rPr>
              <a:t>to</a:t>
            </a:r>
            <a:r>
              <a:rPr sz="1710" spc="30">
                <a:cs typeface="Arial MT"/>
              </a:rPr>
              <a:t> </a:t>
            </a:r>
            <a:r>
              <a:rPr sz="1710" spc="13">
                <a:cs typeface="Arial MT"/>
              </a:rPr>
              <a:t>increase</a:t>
            </a:r>
            <a:r>
              <a:rPr sz="1710" spc="30">
                <a:cs typeface="Arial MT"/>
              </a:rPr>
              <a:t> </a:t>
            </a:r>
            <a:r>
              <a:rPr sz="1710" spc="13">
                <a:cs typeface="Arial MT"/>
              </a:rPr>
              <a:t>workload</a:t>
            </a:r>
            <a:r>
              <a:rPr sz="1710" spc="30">
                <a:cs typeface="Arial MT"/>
              </a:rPr>
              <a:t> </a:t>
            </a:r>
            <a:r>
              <a:rPr sz="1710" spc="13">
                <a:cs typeface="Arial MT"/>
              </a:rPr>
              <a:t>isolation</a:t>
            </a:r>
            <a:endParaRPr sz="1710">
              <a:cs typeface="Arial MT"/>
            </a:endParaRPr>
          </a:p>
          <a:p>
            <a:pPr>
              <a:lnSpc>
                <a:spcPct val="100000"/>
              </a:lnSpc>
              <a:buFont typeface="Arial MT"/>
              <a:buAutoNum type="arabicPeriod"/>
            </a:pPr>
            <a:endParaRPr sz="1838">
              <a:cs typeface="Arial MT"/>
            </a:endParaRPr>
          </a:p>
          <a:p>
            <a:pPr marL="10860" marR="654301" algn="just">
              <a:lnSpc>
                <a:spcPct val="102000"/>
              </a:lnSpc>
            </a:pPr>
            <a:r>
              <a:rPr sz="1710" b="1" spc="17">
                <a:solidFill>
                  <a:srgbClr val="C00000"/>
                </a:solidFill>
                <a:cs typeface="Arial MT"/>
              </a:rPr>
              <a:t>Challenge</a:t>
            </a:r>
            <a:r>
              <a:rPr sz="1710" spc="17">
                <a:cs typeface="Arial MT"/>
              </a:rPr>
              <a:t>: </a:t>
            </a:r>
            <a:r>
              <a:rPr lang="en-US" sz="1710" spc="17">
                <a:cs typeface="Arial MT"/>
              </a:rPr>
              <a:t>H</a:t>
            </a:r>
            <a:r>
              <a:rPr sz="1710" spc="13">
                <a:cs typeface="Arial MT"/>
              </a:rPr>
              <a:t>ow </a:t>
            </a:r>
            <a:r>
              <a:rPr sz="1710">
                <a:cs typeface="Arial MT"/>
              </a:rPr>
              <a:t>to </a:t>
            </a:r>
            <a:r>
              <a:rPr sz="1710" spc="13">
                <a:cs typeface="Arial MT"/>
              </a:rPr>
              <a:t>traverse </a:t>
            </a:r>
            <a:r>
              <a:rPr sz="1710" spc="9">
                <a:cs typeface="Arial MT"/>
              </a:rPr>
              <a:t>the delta </a:t>
            </a:r>
            <a:r>
              <a:rPr sz="1710" spc="13">
                <a:cs typeface="Arial MT"/>
              </a:rPr>
              <a:t> storage </a:t>
            </a:r>
            <a:r>
              <a:rPr sz="1710" spc="9">
                <a:cs typeface="Arial MT"/>
              </a:rPr>
              <a:t>efficiently </a:t>
            </a:r>
            <a:r>
              <a:rPr sz="1710" spc="13">
                <a:cs typeface="Arial MT"/>
              </a:rPr>
              <a:t>while keeping high </a:t>
            </a:r>
            <a:r>
              <a:rPr sz="1710" spc="-466">
                <a:cs typeface="Arial MT"/>
              </a:rPr>
              <a:t> </a:t>
            </a:r>
            <a:r>
              <a:rPr sz="1710" spc="13">
                <a:cs typeface="Arial MT"/>
              </a:rPr>
              <a:t>throughput</a:t>
            </a:r>
            <a:r>
              <a:rPr sz="1710" spc="9">
                <a:cs typeface="Arial MT"/>
              </a:rPr>
              <a:t> for</a:t>
            </a:r>
            <a:r>
              <a:rPr sz="1710" spc="21">
                <a:cs typeface="Arial MT"/>
              </a:rPr>
              <a:t> </a:t>
            </a:r>
            <a:r>
              <a:rPr sz="1710" spc="-17">
                <a:cs typeface="Arial MT"/>
              </a:rPr>
              <a:t>HTAP</a:t>
            </a:r>
            <a:endParaRPr sz="1710">
              <a:cs typeface="Arial MT"/>
            </a:endParaRPr>
          </a:p>
          <a:p>
            <a:pPr>
              <a:spcBef>
                <a:spcPts val="21"/>
              </a:spcBef>
            </a:pPr>
            <a:endParaRPr sz="1625">
              <a:cs typeface="Arial MT"/>
            </a:endParaRPr>
          </a:p>
          <a:p>
            <a:pPr marL="10860"/>
            <a:r>
              <a:rPr sz="1710" b="1" spc="13">
                <a:solidFill>
                  <a:srgbClr val="548235"/>
                </a:solidFill>
                <a:cs typeface="Arial MT"/>
              </a:rPr>
              <a:t>Possible</a:t>
            </a:r>
            <a:r>
              <a:rPr sz="1710" b="1">
                <a:solidFill>
                  <a:srgbClr val="548235"/>
                </a:solidFill>
                <a:cs typeface="Arial MT"/>
              </a:rPr>
              <a:t> </a:t>
            </a:r>
            <a:r>
              <a:rPr sz="1710" b="1" spc="13">
                <a:solidFill>
                  <a:srgbClr val="548235"/>
                </a:solidFill>
                <a:cs typeface="Arial MT"/>
              </a:rPr>
              <a:t>solutions</a:t>
            </a:r>
            <a:r>
              <a:rPr sz="1710" spc="13">
                <a:solidFill>
                  <a:srgbClr val="548235"/>
                </a:solidFill>
                <a:cs typeface="Arial MT"/>
              </a:rPr>
              <a:t>:</a:t>
            </a:r>
            <a:endParaRPr lang="en-US" sz="1710" spc="13">
              <a:solidFill>
                <a:srgbClr val="548235"/>
              </a:solidFill>
              <a:cs typeface="Arial MT"/>
            </a:endParaRPr>
          </a:p>
          <a:p>
            <a:pPr marL="296610" indent="-285750">
              <a:buFont typeface="Arial" panose="020B0604020202020204" pitchFamily="34" charset="0"/>
              <a:buChar char="•"/>
            </a:pPr>
            <a:r>
              <a:rPr sz="1710">
                <a:cs typeface="Arial MT"/>
              </a:rPr>
              <a:t>Trade</a:t>
            </a:r>
            <a:r>
              <a:rPr sz="1710" spc="30">
                <a:cs typeface="Arial MT"/>
              </a:rPr>
              <a:t> </a:t>
            </a:r>
            <a:r>
              <a:rPr sz="1710" spc="9">
                <a:cs typeface="Arial MT"/>
              </a:rPr>
              <a:t>data</a:t>
            </a:r>
            <a:r>
              <a:rPr sz="1710" spc="30">
                <a:cs typeface="Arial MT"/>
              </a:rPr>
              <a:t> </a:t>
            </a:r>
            <a:r>
              <a:rPr sz="1710" spc="13">
                <a:cs typeface="Arial MT"/>
              </a:rPr>
              <a:t>freshness</a:t>
            </a:r>
            <a:r>
              <a:rPr sz="1710" spc="26">
                <a:cs typeface="Arial MT"/>
              </a:rPr>
              <a:t> </a:t>
            </a:r>
            <a:r>
              <a:rPr sz="1710" spc="9">
                <a:cs typeface="Arial MT"/>
              </a:rPr>
              <a:t>for</a:t>
            </a:r>
            <a:r>
              <a:rPr sz="1710" spc="-77">
                <a:cs typeface="Arial MT"/>
              </a:rPr>
              <a:t> </a:t>
            </a:r>
            <a:r>
              <a:rPr sz="1710" spc="13">
                <a:cs typeface="Arial MT"/>
              </a:rPr>
              <a:t>AP</a:t>
            </a:r>
            <a:r>
              <a:rPr sz="1710">
                <a:cs typeface="Arial MT"/>
              </a:rPr>
              <a:t> </a:t>
            </a:r>
            <a:r>
              <a:rPr sz="1710" spc="13">
                <a:cs typeface="Arial MT"/>
              </a:rPr>
              <a:t>throughput</a:t>
            </a:r>
            <a:endParaRPr lang="en-US" sz="1710">
              <a:cs typeface="Arial MT"/>
            </a:endParaRPr>
          </a:p>
          <a:p>
            <a:pPr marL="296610" indent="-285750">
              <a:buFont typeface="Arial" panose="020B0604020202020204" pitchFamily="34" charset="0"/>
              <a:buChar char="•"/>
            </a:pPr>
            <a:r>
              <a:rPr sz="1710" spc="17">
                <a:cs typeface="Arial MT"/>
              </a:rPr>
              <a:t>New</a:t>
            </a:r>
            <a:r>
              <a:rPr sz="1710" spc="30">
                <a:cs typeface="Arial MT"/>
              </a:rPr>
              <a:t> </a:t>
            </a:r>
            <a:r>
              <a:rPr sz="1710" spc="13">
                <a:cs typeface="Arial MT"/>
              </a:rPr>
              <a:t>Indexing</a:t>
            </a:r>
            <a:r>
              <a:rPr sz="1710" spc="21">
                <a:cs typeface="Arial MT"/>
              </a:rPr>
              <a:t> </a:t>
            </a:r>
            <a:r>
              <a:rPr sz="1710" spc="13">
                <a:cs typeface="Arial MT"/>
              </a:rPr>
              <a:t>techniques</a:t>
            </a:r>
            <a:r>
              <a:rPr sz="1710" spc="17">
                <a:cs typeface="Arial MT"/>
              </a:rPr>
              <a:t> </a:t>
            </a:r>
            <a:r>
              <a:rPr sz="1710" spc="9">
                <a:cs typeface="Arial MT"/>
              </a:rPr>
              <a:t>for</a:t>
            </a:r>
            <a:r>
              <a:rPr sz="1710" spc="17">
                <a:cs typeface="Arial MT"/>
              </a:rPr>
              <a:t> </a:t>
            </a:r>
            <a:r>
              <a:rPr sz="1710" spc="9">
                <a:cs typeface="Arial MT"/>
              </a:rPr>
              <a:t>delta </a:t>
            </a:r>
            <a:r>
              <a:rPr sz="1710" spc="-462">
                <a:cs typeface="Arial MT"/>
              </a:rPr>
              <a:t> </a:t>
            </a:r>
            <a:r>
              <a:rPr sz="1710" spc="13">
                <a:cs typeface="Arial MT"/>
              </a:rPr>
              <a:t>traversal and</a:t>
            </a:r>
            <a:r>
              <a:rPr sz="1710" spc="26">
                <a:cs typeface="Arial MT"/>
              </a:rPr>
              <a:t> </a:t>
            </a:r>
            <a:r>
              <a:rPr sz="1710" spc="9">
                <a:cs typeface="Arial MT"/>
              </a:rPr>
              <a:t>delta</a:t>
            </a:r>
            <a:r>
              <a:rPr sz="1710" spc="30">
                <a:cs typeface="Arial MT"/>
              </a:rPr>
              <a:t> </a:t>
            </a:r>
            <a:r>
              <a:rPr sz="1710" spc="17">
                <a:cs typeface="Arial MT"/>
              </a:rPr>
              <a:t>merging</a:t>
            </a:r>
            <a:endParaRPr sz="1710">
              <a:cs typeface="Arial MT"/>
            </a:endParaRPr>
          </a:p>
        </p:txBody>
      </p:sp>
      <p:sp>
        <p:nvSpPr>
          <p:cNvPr id="5" name="Date Placeholder 4">
            <a:extLst>
              <a:ext uri="{FF2B5EF4-FFF2-40B4-BE49-F238E27FC236}">
                <a16:creationId xmlns:a16="http://schemas.microsoft.com/office/drawing/2014/main" id="{98E76D5E-28F3-3FC5-5B0F-DB3A1D905894}"/>
              </a:ext>
            </a:extLst>
          </p:cNvPr>
          <p:cNvSpPr>
            <a:spLocks noGrp="1"/>
          </p:cNvSpPr>
          <p:nvPr>
            <p:ph type="dt" sz="half" idx="2"/>
          </p:nvPr>
        </p:nvSpPr>
        <p:spPr/>
        <p:txBody>
          <a:bodyPr/>
          <a:lstStyle/>
          <a:p>
            <a:r>
              <a:rPr lang="en-US"/>
              <a:t>4/24/2023</a:t>
            </a:r>
          </a:p>
        </p:txBody>
      </p:sp>
      <p:sp>
        <p:nvSpPr>
          <p:cNvPr id="7" name="TextBox 6">
            <a:extLst>
              <a:ext uri="{FF2B5EF4-FFF2-40B4-BE49-F238E27FC236}">
                <a16:creationId xmlns:a16="http://schemas.microsoft.com/office/drawing/2014/main" id="{17624FD4-69DA-145E-F548-51AC2222DB6A}"/>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A summary of HTAP databases</a:t>
            </a:r>
          </a:p>
        </p:txBody>
      </p:sp>
      <p:sp>
        <p:nvSpPr>
          <p:cNvPr id="5" name="object 5"/>
          <p:cNvSpPr txBox="1">
            <a:spLocks noGrp="1"/>
          </p:cNvSpPr>
          <p:nvPr>
            <p:ph type="sldNum" sz="quarter" idx="4"/>
          </p:nvPr>
        </p:nvSpPr>
        <p:spPr/>
        <p:txBody>
          <a:bodyPr/>
          <a:lstStyle/>
          <a:p>
            <a:fld id="{81D60167-4931-47E6-BA6A-407CBD079E47}" type="slidenum">
              <a:rPr lang="en-US" dirty="0"/>
              <a:pPr/>
              <a:t>22</a:t>
            </a:fld>
            <a:endParaRPr lang="en-US"/>
          </a:p>
        </p:txBody>
      </p:sp>
      <p:graphicFrame>
        <p:nvGraphicFramePr>
          <p:cNvPr id="3" name="object 3"/>
          <p:cNvGraphicFramePr>
            <a:graphicFrameLocks noGrp="1"/>
          </p:cNvGraphicFramePr>
          <p:nvPr>
            <p:extLst>
              <p:ext uri="{D42A27DB-BD31-4B8C-83A1-F6EECF244321}">
                <p14:modId xmlns:p14="http://schemas.microsoft.com/office/powerpoint/2010/main" val="2116998200"/>
              </p:ext>
            </p:extLst>
          </p:nvPr>
        </p:nvGraphicFramePr>
        <p:xfrm>
          <a:off x="492833" y="1801999"/>
          <a:ext cx="8145140" cy="3516776"/>
        </p:xfrm>
        <a:graphic>
          <a:graphicData uri="http://schemas.openxmlformats.org/drawingml/2006/table">
            <a:tbl>
              <a:tblPr firstRow="1" bandRow="1">
                <a:tableStyleId>{5C22544A-7EE6-4342-B048-85BDC9FD1C3A}</a:tableStyleId>
              </a:tblPr>
              <a:tblGrid>
                <a:gridCol w="1531276">
                  <a:extLst>
                    <a:ext uri="{9D8B030D-6E8A-4147-A177-3AD203B41FA5}">
                      <a16:colId xmlns:a16="http://schemas.microsoft.com/office/drawing/2014/main" val="20000"/>
                    </a:ext>
                  </a:extLst>
                </a:gridCol>
                <a:gridCol w="1367161">
                  <a:extLst>
                    <a:ext uri="{9D8B030D-6E8A-4147-A177-3AD203B41FA5}">
                      <a16:colId xmlns:a16="http://schemas.microsoft.com/office/drawing/2014/main" val="20001"/>
                    </a:ext>
                  </a:extLst>
                </a:gridCol>
                <a:gridCol w="941033">
                  <a:extLst>
                    <a:ext uri="{9D8B030D-6E8A-4147-A177-3AD203B41FA5}">
                      <a16:colId xmlns:a16="http://schemas.microsoft.com/office/drawing/2014/main" val="20002"/>
                    </a:ext>
                  </a:extLst>
                </a:gridCol>
                <a:gridCol w="1003177">
                  <a:extLst>
                    <a:ext uri="{9D8B030D-6E8A-4147-A177-3AD203B41FA5}">
                      <a16:colId xmlns:a16="http://schemas.microsoft.com/office/drawing/2014/main" val="20003"/>
                    </a:ext>
                  </a:extLst>
                </a:gridCol>
                <a:gridCol w="887767">
                  <a:extLst>
                    <a:ext uri="{9D8B030D-6E8A-4147-A177-3AD203B41FA5}">
                      <a16:colId xmlns:a16="http://schemas.microsoft.com/office/drawing/2014/main" val="20004"/>
                    </a:ext>
                  </a:extLst>
                </a:gridCol>
                <a:gridCol w="754602">
                  <a:extLst>
                    <a:ext uri="{9D8B030D-6E8A-4147-A177-3AD203B41FA5}">
                      <a16:colId xmlns:a16="http://schemas.microsoft.com/office/drawing/2014/main" val="20005"/>
                    </a:ext>
                  </a:extLst>
                </a:gridCol>
                <a:gridCol w="790112">
                  <a:extLst>
                    <a:ext uri="{9D8B030D-6E8A-4147-A177-3AD203B41FA5}">
                      <a16:colId xmlns:a16="http://schemas.microsoft.com/office/drawing/2014/main" val="20006"/>
                    </a:ext>
                  </a:extLst>
                </a:gridCol>
                <a:gridCol w="870012">
                  <a:extLst>
                    <a:ext uri="{9D8B030D-6E8A-4147-A177-3AD203B41FA5}">
                      <a16:colId xmlns:a16="http://schemas.microsoft.com/office/drawing/2014/main" val="20007"/>
                    </a:ext>
                  </a:extLst>
                </a:gridCol>
              </a:tblGrid>
              <a:tr h="541706">
                <a:tc>
                  <a:txBody>
                    <a:bodyPr/>
                    <a:lstStyle/>
                    <a:p>
                      <a:pPr marL="635" algn="ctr">
                        <a:lnSpc>
                          <a:spcPts val="1525"/>
                        </a:lnSpc>
                      </a:pPr>
                      <a:r>
                        <a:rPr sz="1100" b="1" spc="-15">
                          <a:solidFill>
                            <a:schemeClr val="bg1"/>
                          </a:solidFill>
                        </a:rPr>
                        <a:t>Category</a:t>
                      </a:r>
                      <a:endParaRPr sz="1100">
                        <a:solidFill>
                          <a:schemeClr val="bg1"/>
                        </a:solidFill>
                        <a:latin typeface="Yu Gothic UI"/>
                        <a:cs typeface="Yu Gothic UI"/>
                      </a:endParaRPr>
                    </a:p>
                  </a:txBody>
                  <a:tcPr marL="0" marR="0" marT="0" marB="0" anchor="ctr"/>
                </a:tc>
                <a:tc>
                  <a:txBody>
                    <a:bodyPr/>
                    <a:lstStyle/>
                    <a:p>
                      <a:pPr marL="1270" algn="ctr">
                        <a:lnSpc>
                          <a:spcPts val="1500"/>
                        </a:lnSpc>
                      </a:pPr>
                      <a:r>
                        <a:rPr sz="1100" b="1" spc="-15">
                          <a:solidFill>
                            <a:schemeClr val="bg1"/>
                          </a:solidFill>
                        </a:rPr>
                        <a:t>HTAP</a:t>
                      </a:r>
                      <a:endParaRPr sz="1100">
                        <a:solidFill>
                          <a:schemeClr val="bg1"/>
                        </a:solidFill>
                      </a:endParaRPr>
                    </a:p>
                    <a:p>
                      <a:pPr algn="ctr">
                        <a:lnSpc>
                          <a:spcPts val="1535"/>
                        </a:lnSpc>
                      </a:pPr>
                      <a:r>
                        <a:rPr sz="1100" b="1" spc="-15">
                          <a:solidFill>
                            <a:schemeClr val="bg1"/>
                          </a:solidFill>
                        </a:rPr>
                        <a:t>Databases</a:t>
                      </a:r>
                      <a:endParaRPr sz="1100">
                        <a:solidFill>
                          <a:schemeClr val="bg1"/>
                        </a:solidFill>
                        <a:latin typeface="Yu Gothic UI"/>
                        <a:cs typeface="Yu Gothic UI"/>
                      </a:endParaRPr>
                    </a:p>
                  </a:txBody>
                  <a:tcPr marL="0" marR="0" marT="0" marB="0" anchor="ctr"/>
                </a:tc>
                <a:tc>
                  <a:txBody>
                    <a:bodyPr/>
                    <a:lstStyle/>
                    <a:p>
                      <a:pPr marL="1270" algn="ctr">
                        <a:lnSpc>
                          <a:spcPts val="1500"/>
                        </a:lnSpc>
                      </a:pPr>
                      <a:r>
                        <a:rPr sz="1100" b="1" spc="-15">
                          <a:solidFill>
                            <a:schemeClr val="bg1"/>
                          </a:solidFill>
                        </a:rPr>
                        <a:t>OLTP</a:t>
                      </a:r>
                      <a:endParaRPr sz="1100">
                        <a:solidFill>
                          <a:schemeClr val="bg1"/>
                        </a:solidFill>
                      </a:endParaRPr>
                    </a:p>
                    <a:p>
                      <a:pPr marL="1270" algn="ctr">
                        <a:lnSpc>
                          <a:spcPts val="1535"/>
                        </a:lnSpc>
                      </a:pPr>
                      <a:r>
                        <a:rPr sz="1100" b="1" spc="-15">
                          <a:solidFill>
                            <a:schemeClr val="bg1"/>
                          </a:solidFill>
                        </a:rPr>
                        <a:t>Throughput</a:t>
                      </a:r>
                      <a:endParaRPr sz="1100">
                        <a:solidFill>
                          <a:schemeClr val="bg1"/>
                        </a:solidFill>
                        <a:latin typeface="Yu Gothic UI"/>
                        <a:cs typeface="Yu Gothic UI"/>
                      </a:endParaRPr>
                    </a:p>
                  </a:txBody>
                  <a:tcPr marL="0" marR="0" marT="0" marB="0" anchor="ctr"/>
                </a:tc>
                <a:tc>
                  <a:txBody>
                    <a:bodyPr/>
                    <a:lstStyle/>
                    <a:p>
                      <a:pPr marL="1270" algn="ctr">
                        <a:lnSpc>
                          <a:spcPts val="1500"/>
                        </a:lnSpc>
                      </a:pPr>
                      <a:r>
                        <a:rPr sz="1100" b="1" spc="-10">
                          <a:solidFill>
                            <a:schemeClr val="bg1"/>
                          </a:solidFill>
                        </a:rPr>
                        <a:t>OLAP</a:t>
                      </a:r>
                      <a:endParaRPr sz="1100">
                        <a:solidFill>
                          <a:schemeClr val="bg1"/>
                        </a:solidFill>
                      </a:endParaRPr>
                    </a:p>
                    <a:p>
                      <a:pPr marR="34925" algn="ctr">
                        <a:lnSpc>
                          <a:spcPts val="1535"/>
                        </a:lnSpc>
                      </a:pPr>
                      <a:r>
                        <a:rPr sz="1100" b="1" spc="-15">
                          <a:solidFill>
                            <a:schemeClr val="bg1"/>
                          </a:solidFill>
                        </a:rPr>
                        <a:t>Throughput</a:t>
                      </a:r>
                      <a:endParaRPr sz="1100">
                        <a:solidFill>
                          <a:schemeClr val="bg1"/>
                        </a:solidFill>
                        <a:latin typeface="Yu Gothic UI"/>
                        <a:cs typeface="Yu Gothic UI"/>
                      </a:endParaRPr>
                    </a:p>
                  </a:txBody>
                  <a:tcPr marL="0" marR="0" marT="0" marB="0" anchor="ctr"/>
                </a:tc>
                <a:tc>
                  <a:txBody>
                    <a:bodyPr/>
                    <a:lstStyle/>
                    <a:p>
                      <a:pPr marL="1270" algn="ctr">
                        <a:lnSpc>
                          <a:spcPts val="1500"/>
                        </a:lnSpc>
                      </a:pPr>
                      <a:r>
                        <a:rPr sz="1100" b="1" spc="-15">
                          <a:solidFill>
                            <a:schemeClr val="bg1"/>
                          </a:solidFill>
                        </a:rPr>
                        <a:t>OLTP</a:t>
                      </a:r>
                      <a:endParaRPr sz="1100">
                        <a:solidFill>
                          <a:schemeClr val="bg1"/>
                        </a:solidFill>
                      </a:endParaRPr>
                    </a:p>
                    <a:p>
                      <a:pPr marL="635" algn="ctr">
                        <a:lnSpc>
                          <a:spcPts val="1535"/>
                        </a:lnSpc>
                      </a:pPr>
                      <a:r>
                        <a:rPr sz="1100" b="1" spc="-15">
                          <a:solidFill>
                            <a:schemeClr val="bg1"/>
                          </a:solidFill>
                        </a:rPr>
                        <a:t>Scalability</a:t>
                      </a:r>
                      <a:endParaRPr sz="1100">
                        <a:solidFill>
                          <a:schemeClr val="bg1"/>
                        </a:solidFill>
                        <a:latin typeface="Yu Gothic UI"/>
                        <a:cs typeface="Yu Gothic UI"/>
                      </a:endParaRPr>
                    </a:p>
                  </a:txBody>
                  <a:tcPr marL="0" marR="0" marT="0" marB="0" anchor="ctr"/>
                </a:tc>
                <a:tc>
                  <a:txBody>
                    <a:bodyPr/>
                    <a:lstStyle/>
                    <a:p>
                      <a:pPr marL="1270" algn="ctr">
                        <a:lnSpc>
                          <a:spcPts val="1500"/>
                        </a:lnSpc>
                      </a:pPr>
                      <a:r>
                        <a:rPr sz="1100" b="1" spc="-10">
                          <a:solidFill>
                            <a:schemeClr val="bg1"/>
                          </a:solidFill>
                        </a:rPr>
                        <a:t>OLAP</a:t>
                      </a:r>
                      <a:endParaRPr sz="1100">
                        <a:solidFill>
                          <a:schemeClr val="bg1"/>
                        </a:solidFill>
                      </a:endParaRPr>
                    </a:p>
                    <a:p>
                      <a:pPr marL="635" algn="ctr">
                        <a:lnSpc>
                          <a:spcPts val="1535"/>
                        </a:lnSpc>
                      </a:pPr>
                      <a:r>
                        <a:rPr sz="1100" b="1" spc="-15">
                          <a:solidFill>
                            <a:schemeClr val="bg1"/>
                          </a:solidFill>
                        </a:rPr>
                        <a:t>Scalability</a:t>
                      </a:r>
                      <a:endParaRPr sz="1100">
                        <a:solidFill>
                          <a:schemeClr val="bg1"/>
                        </a:solidFill>
                        <a:latin typeface="Yu Gothic UI"/>
                        <a:cs typeface="Yu Gothic UI"/>
                      </a:endParaRPr>
                    </a:p>
                  </a:txBody>
                  <a:tcPr marL="0" marR="0" marT="0" marB="0" anchor="ctr"/>
                </a:tc>
                <a:tc>
                  <a:txBody>
                    <a:bodyPr/>
                    <a:lstStyle/>
                    <a:p>
                      <a:pPr marL="125095" marR="71755" indent="-43815">
                        <a:lnSpc>
                          <a:spcPts val="1510"/>
                        </a:lnSpc>
                        <a:spcBef>
                          <a:spcPts val="55"/>
                        </a:spcBef>
                      </a:pPr>
                      <a:r>
                        <a:rPr sz="1100" b="1" spc="-20">
                          <a:solidFill>
                            <a:schemeClr val="bg1"/>
                          </a:solidFill>
                        </a:rPr>
                        <a:t>W</a:t>
                      </a:r>
                      <a:r>
                        <a:rPr sz="1100" b="1" spc="-10">
                          <a:solidFill>
                            <a:schemeClr val="bg1"/>
                          </a:solidFill>
                        </a:rPr>
                        <a:t>o</a:t>
                      </a:r>
                      <a:r>
                        <a:rPr sz="1100" b="1" spc="-15">
                          <a:solidFill>
                            <a:schemeClr val="bg1"/>
                          </a:solidFill>
                        </a:rPr>
                        <a:t>rk</a:t>
                      </a:r>
                      <a:r>
                        <a:rPr sz="1100" b="1" spc="-10">
                          <a:solidFill>
                            <a:schemeClr val="bg1"/>
                          </a:solidFill>
                        </a:rPr>
                        <a:t>loa</a:t>
                      </a:r>
                      <a:r>
                        <a:rPr sz="1100" b="1">
                          <a:solidFill>
                            <a:schemeClr val="bg1"/>
                          </a:solidFill>
                        </a:rPr>
                        <a:t>d  </a:t>
                      </a:r>
                      <a:r>
                        <a:rPr sz="1100" b="1" spc="-10">
                          <a:solidFill>
                            <a:schemeClr val="bg1"/>
                          </a:solidFill>
                        </a:rPr>
                        <a:t>Isolation</a:t>
                      </a:r>
                      <a:endParaRPr sz="1100">
                        <a:solidFill>
                          <a:schemeClr val="bg1"/>
                        </a:solidFill>
                        <a:latin typeface="Yu Gothic UI"/>
                        <a:cs typeface="Yu Gothic UI"/>
                      </a:endParaRPr>
                    </a:p>
                  </a:txBody>
                  <a:tcPr marL="0" marR="0" marT="5973" marB="0" anchor="ctr"/>
                </a:tc>
                <a:tc>
                  <a:txBody>
                    <a:bodyPr/>
                    <a:lstStyle/>
                    <a:p>
                      <a:pPr marL="75565" marR="67310" indent="184785">
                        <a:lnSpc>
                          <a:spcPts val="1510"/>
                        </a:lnSpc>
                        <a:spcBef>
                          <a:spcPts val="55"/>
                        </a:spcBef>
                      </a:pPr>
                      <a:r>
                        <a:rPr sz="1100" b="1" spc="-15">
                          <a:solidFill>
                            <a:schemeClr val="bg1"/>
                          </a:solidFill>
                        </a:rPr>
                        <a:t>Data </a:t>
                      </a:r>
                      <a:r>
                        <a:rPr sz="1100" b="1" spc="-10">
                          <a:solidFill>
                            <a:schemeClr val="bg1"/>
                          </a:solidFill>
                        </a:rPr>
                        <a:t> </a:t>
                      </a:r>
                      <a:r>
                        <a:rPr sz="1100" b="1" spc="-15">
                          <a:solidFill>
                            <a:schemeClr val="bg1"/>
                          </a:solidFill>
                        </a:rPr>
                        <a:t>Fr</a:t>
                      </a:r>
                      <a:r>
                        <a:rPr sz="1100" b="1" spc="-10">
                          <a:solidFill>
                            <a:schemeClr val="bg1"/>
                          </a:solidFill>
                        </a:rPr>
                        <a:t>es</a:t>
                      </a:r>
                      <a:r>
                        <a:rPr sz="1100" b="1" spc="-15">
                          <a:solidFill>
                            <a:schemeClr val="bg1"/>
                          </a:solidFill>
                        </a:rPr>
                        <a:t>hn</a:t>
                      </a:r>
                      <a:r>
                        <a:rPr sz="1100" b="1" spc="-10">
                          <a:solidFill>
                            <a:schemeClr val="bg1"/>
                          </a:solidFill>
                        </a:rPr>
                        <a:t>es</a:t>
                      </a:r>
                      <a:r>
                        <a:rPr sz="1100" b="1">
                          <a:solidFill>
                            <a:schemeClr val="bg1"/>
                          </a:solidFill>
                        </a:rPr>
                        <a:t>s</a:t>
                      </a:r>
                      <a:endParaRPr sz="1100">
                        <a:solidFill>
                          <a:schemeClr val="bg1"/>
                        </a:solidFill>
                        <a:latin typeface="Yu Gothic UI"/>
                        <a:cs typeface="Yu Gothic UI"/>
                      </a:endParaRPr>
                    </a:p>
                  </a:txBody>
                  <a:tcPr marL="0" marR="0" marT="5973" marB="0" anchor="ctr"/>
                </a:tc>
                <a:extLst>
                  <a:ext uri="{0D108BD9-81ED-4DB2-BD59-A6C34878D82A}">
                    <a16:rowId xmlns:a16="http://schemas.microsoft.com/office/drawing/2014/main" val="10000"/>
                  </a:ext>
                </a:extLst>
              </a:tr>
              <a:tr h="899439">
                <a:tc>
                  <a:txBody>
                    <a:bodyPr/>
                    <a:lstStyle/>
                    <a:p>
                      <a:pPr marL="66040" marR="323850">
                        <a:lnSpc>
                          <a:spcPct val="103099"/>
                        </a:lnSpc>
                        <a:spcBef>
                          <a:spcPts val="135"/>
                        </a:spcBef>
                      </a:pPr>
                      <a:r>
                        <a:rPr sz="1100" b="1" spc="-10"/>
                        <a:t>Primary</a:t>
                      </a:r>
                      <a:r>
                        <a:rPr sz="1100" b="1" spc="-40"/>
                        <a:t> </a:t>
                      </a:r>
                      <a:r>
                        <a:rPr sz="1100" b="1" spc="-15"/>
                        <a:t>Row</a:t>
                      </a:r>
                      <a:r>
                        <a:rPr sz="1100" b="1" spc="-45"/>
                        <a:t> </a:t>
                      </a:r>
                      <a:r>
                        <a:rPr sz="1100" b="1" spc="-15"/>
                        <a:t>Store+</a:t>
                      </a:r>
                      <a:r>
                        <a:rPr sz="1100" b="1" spc="-45"/>
                        <a:t> </a:t>
                      </a:r>
                      <a:r>
                        <a:rPr sz="1100" b="1" spc="-10"/>
                        <a:t>In </a:t>
                      </a:r>
                      <a:r>
                        <a:rPr sz="1100" b="1" spc="-345"/>
                        <a:t> </a:t>
                      </a:r>
                      <a:r>
                        <a:rPr sz="1100" b="1" spc="-15"/>
                        <a:t>Memory</a:t>
                      </a:r>
                      <a:r>
                        <a:rPr sz="1100" b="1" spc="-55"/>
                        <a:t> </a:t>
                      </a:r>
                      <a:r>
                        <a:rPr sz="1100" b="1" spc="-15"/>
                        <a:t>Column</a:t>
                      </a:r>
                      <a:r>
                        <a:rPr sz="1100" b="1" spc="-55"/>
                        <a:t> </a:t>
                      </a:r>
                      <a:r>
                        <a:rPr sz="1100" b="1" spc="-10"/>
                        <a:t>Store</a:t>
                      </a:r>
                      <a:endParaRPr sz="1100">
                        <a:latin typeface="Arial"/>
                        <a:cs typeface="Arial"/>
                      </a:endParaRPr>
                    </a:p>
                  </a:txBody>
                  <a:tcPr marL="0" marR="0" marT="14661" marB="0" anchor="ctr"/>
                </a:tc>
                <a:tc>
                  <a:txBody>
                    <a:bodyPr/>
                    <a:lstStyle/>
                    <a:p>
                      <a:pPr marL="66040" marR="69850">
                        <a:lnSpc>
                          <a:spcPts val="1510"/>
                        </a:lnSpc>
                        <a:spcBef>
                          <a:spcPts val="250"/>
                        </a:spcBef>
                      </a:pPr>
                      <a:r>
                        <a:rPr sz="1100" spc="-15"/>
                        <a:t>Oracle Dual-Format </a:t>
                      </a:r>
                      <a:r>
                        <a:rPr sz="1100" spc="-350"/>
                        <a:t> </a:t>
                      </a:r>
                      <a:r>
                        <a:rPr sz="1100" spc="-15"/>
                        <a:t>S</a:t>
                      </a:r>
                      <a:r>
                        <a:rPr sz="1100" spc="-20"/>
                        <a:t>Q</a:t>
                      </a:r>
                      <a:r>
                        <a:rPr sz="1100"/>
                        <a:t>L</a:t>
                      </a:r>
                      <a:r>
                        <a:rPr sz="1100" spc="-70"/>
                        <a:t> </a:t>
                      </a:r>
                      <a:r>
                        <a:rPr sz="1100" spc="-15"/>
                        <a:t>S</a:t>
                      </a:r>
                      <a:r>
                        <a:rPr sz="1100" spc="-10"/>
                        <a:t>erve</a:t>
                      </a:r>
                      <a:r>
                        <a:rPr sz="1100" spc="-80"/>
                        <a:t>r</a:t>
                      </a:r>
                      <a:r>
                        <a:rPr sz="1100"/>
                        <a:t>,</a:t>
                      </a:r>
                    </a:p>
                    <a:p>
                      <a:pPr marL="66040">
                        <a:lnSpc>
                          <a:spcPct val="100000"/>
                        </a:lnSpc>
                        <a:spcBef>
                          <a:spcPts val="10"/>
                        </a:spcBef>
                      </a:pPr>
                      <a:r>
                        <a:rPr sz="1100" spc="-15"/>
                        <a:t>DB2</a:t>
                      </a:r>
                      <a:r>
                        <a:rPr sz="1100" spc="-60"/>
                        <a:t> </a:t>
                      </a:r>
                      <a:r>
                        <a:rPr sz="1100" spc="-10"/>
                        <a:t>BLU</a:t>
                      </a:r>
                      <a:endParaRPr sz="1100">
                        <a:latin typeface="Arial MT"/>
                        <a:cs typeface="Arial MT"/>
                      </a:endParaRPr>
                    </a:p>
                  </a:txBody>
                  <a:tcPr marL="0" marR="0" marT="27150" marB="0" anchor="ctr"/>
                </a:tc>
                <a:tc>
                  <a:txBody>
                    <a:bodyPr/>
                    <a:lstStyle/>
                    <a:p>
                      <a:pPr marL="635" algn="ctr">
                        <a:lnSpc>
                          <a:spcPct val="100000"/>
                        </a:lnSpc>
                        <a:spcBef>
                          <a:spcPts val="160"/>
                        </a:spcBef>
                      </a:pPr>
                      <a:r>
                        <a:rPr sz="1100" spc="-10"/>
                        <a:t>High</a:t>
                      </a:r>
                      <a:endParaRPr sz="1100">
                        <a:latin typeface="Arial MT"/>
                        <a:cs typeface="Arial MT"/>
                      </a:endParaRPr>
                    </a:p>
                  </a:txBody>
                  <a:tcPr marL="0" marR="0" marT="17376" marB="0" anchor="ctr"/>
                </a:tc>
                <a:tc>
                  <a:txBody>
                    <a:bodyPr/>
                    <a:lstStyle/>
                    <a:p>
                      <a:pPr marL="635" algn="ctr">
                        <a:lnSpc>
                          <a:spcPct val="100000"/>
                        </a:lnSpc>
                        <a:spcBef>
                          <a:spcPts val="160"/>
                        </a:spcBef>
                      </a:pPr>
                      <a:r>
                        <a:rPr sz="1100" spc="-10"/>
                        <a:t>High</a:t>
                      </a:r>
                      <a:endParaRPr sz="1100">
                        <a:latin typeface="Arial MT"/>
                        <a:cs typeface="Arial MT"/>
                      </a:endParaRPr>
                    </a:p>
                  </a:txBody>
                  <a:tcPr marL="0" marR="0" marT="17376" marB="0" anchor="ctr"/>
                </a:tc>
                <a:tc>
                  <a:txBody>
                    <a:bodyPr/>
                    <a:lstStyle/>
                    <a:p>
                      <a:pPr marL="1905" algn="ctr">
                        <a:lnSpc>
                          <a:spcPct val="100000"/>
                        </a:lnSpc>
                        <a:spcBef>
                          <a:spcPts val="160"/>
                        </a:spcBef>
                      </a:pPr>
                      <a:r>
                        <a:rPr sz="1100" spc="-10"/>
                        <a:t>Medium</a:t>
                      </a:r>
                      <a:endParaRPr sz="1100">
                        <a:latin typeface="Arial MT"/>
                        <a:cs typeface="Arial MT"/>
                      </a:endParaRPr>
                    </a:p>
                  </a:txBody>
                  <a:tcPr marL="0" marR="0" marT="17376" marB="0" anchor="ctr"/>
                </a:tc>
                <a:tc>
                  <a:txBody>
                    <a:bodyPr/>
                    <a:lstStyle/>
                    <a:p>
                      <a:pPr algn="ctr">
                        <a:lnSpc>
                          <a:spcPct val="100000"/>
                        </a:lnSpc>
                        <a:spcBef>
                          <a:spcPts val="160"/>
                        </a:spcBef>
                      </a:pPr>
                      <a:r>
                        <a:rPr sz="1100" spc="-15"/>
                        <a:t>Low</a:t>
                      </a:r>
                      <a:endParaRPr sz="1100">
                        <a:latin typeface="Arial MT"/>
                        <a:cs typeface="Arial MT"/>
                      </a:endParaRPr>
                    </a:p>
                  </a:txBody>
                  <a:tcPr marL="0" marR="0" marT="17376" marB="0" anchor="ctr"/>
                </a:tc>
                <a:tc>
                  <a:txBody>
                    <a:bodyPr/>
                    <a:lstStyle/>
                    <a:p>
                      <a:pPr marL="292735">
                        <a:lnSpc>
                          <a:spcPct val="100000"/>
                        </a:lnSpc>
                        <a:spcBef>
                          <a:spcPts val="160"/>
                        </a:spcBef>
                      </a:pPr>
                      <a:r>
                        <a:rPr sz="1100" spc="-15"/>
                        <a:t>Low</a:t>
                      </a:r>
                      <a:endParaRPr sz="1100">
                        <a:latin typeface="Arial MT"/>
                        <a:cs typeface="Arial MT"/>
                      </a:endParaRPr>
                    </a:p>
                  </a:txBody>
                  <a:tcPr marL="0" marR="0" marT="17376" marB="0" anchor="ctr"/>
                </a:tc>
                <a:tc>
                  <a:txBody>
                    <a:bodyPr/>
                    <a:lstStyle/>
                    <a:p>
                      <a:pPr marL="635" algn="ctr">
                        <a:lnSpc>
                          <a:spcPct val="100000"/>
                        </a:lnSpc>
                        <a:spcBef>
                          <a:spcPts val="160"/>
                        </a:spcBef>
                      </a:pPr>
                      <a:r>
                        <a:rPr sz="1100" spc="-10"/>
                        <a:t>High</a:t>
                      </a:r>
                      <a:endParaRPr sz="1100">
                        <a:latin typeface="Arial MT"/>
                        <a:cs typeface="Arial MT"/>
                      </a:endParaRPr>
                    </a:p>
                  </a:txBody>
                  <a:tcPr marL="0" marR="0" marT="17376" marB="0" anchor="ctr"/>
                </a:tc>
                <a:extLst>
                  <a:ext uri="{0D108BD9-81ED-4DB2-BD59-A6C34878D82A}">
                    <a16:rowId xmlns:a16="http://schemas.microsoft.com/office/drawing/2014/main" val="10001"/>
                  </a:ext>
                </a:extLst>
              </a:tr>
              <a:tr h="691877">
                <a:tc>
                  <a:txBody>
                    <a:bodyPr/>
                    <a:lstStyle/>
                    <a:p>
                      <a:pPr marL="66040" marR="216535">
                        <a:lnSpc>
                          <a:spcPct val="103099"/>
                        </a:lnSpc>
                        <a:spcBef>
                          <a:spcPts val="130"/>
                        </a:spcBef>
                      </a:pPr>
                      <a:r>
                        <a:rPr sz="1100" b="1" spc="-15"/>
                        <a:t>Distributed Row Store </a:t>
                      </a:r>
                      <a:r>
                        <a:rPr sz="1100" b="1" spc="-5"/>
                        <a:t>+ </a:t>
                      </a:r>
                      <a:r>
                        <a:rPr sz="1100" b="1" spc="-355"/>
                        <a:t> </a:t>
                      </a:r>
                      <a:r>
                        <a:rPr sz="1100" b="1" spc="-15"/>
                        <a:t>Column</a:t>
                      </a:r>
                      <a:r>
                        <a:rPr sz="1100" b="1" spc="-40"/>
                        <a:t> </a:t>
                      </a:r>
                      <a:r>
                        <a:rPr sz="1100" b="1" spc="-15"/>
                        <a:t>Store</a:t>
                      </a:r>
                      <a:r>
                        <a:rPr sz="1100" b="1" spc="-25"/>
                        <a:t> </a:t>
                      </a:r>
                      <a:r>
                        <a:rPr sz="1100" b="1" spc="-15"/>
                        <a:t>Replica</a:t>
                      </a:r>
                      <a:endParaRPr sz="1100">
                        <a:latin typeface="Arial"/>
                        <a:cs typeface="Arial"/>
                      </a:endParaRPr>
                    </a:p>
                  </a:txBody>
                  <a:tcPr marL="0" marR="0" marT="14118" marB="0" anchor="ctr"/>
                </a:tc>
                <a:tc>
                  <a:txBody>
                    <a:bodyPr/>
                    <a:lstStyle/>
                    <a:p>
                      <a:pPr marL="66040" marR="157480">
                        <a:lnSpc>
                          <a:spcPts val="1490"/>
                        </a:lnSpc>
                        <a:spcBef>
                          <a:spcPts val="290"/>
                        </a:spcBef>
                      </a:pPr>
                      <a:r>
                        <a:rPr sz="1100" spc="-25"/>
                        <a:t>TiDB,</a:t>
                      </a:r>
                      <a:r>
                        <a:rPr sz="1100" spc="-45"/>
                        <a:t> </a:t>
                      </a:r>
                      <a:r>
                        <a:rPr sz="1100" spc="-15"/>
                        <a:t>F1</a:t>
                      </a:r>
                      <a:r>
                        <a:rPr sz="1100" spc="-45"/>
                        <a:t> </a:t>
                      </a:r>
                      <a:r>
                        <a:rPr sz="1100" spc="-10"/>
                        <a:t>Lightning </a:t>
                      </a:r>
                      <a:r>
                        <a:rPr sz="1100" spc="-345"/>
                        <a:t> </a:t>
                      </a:r>
                      <a:r>
                        <a:rPr sz="1100" spc="-10"/>
                        <a:t>SingleStore</a:t>
                      </a:r>
                      <a:endParaRPr sz="1100">
                        <a:latin typeface="Arial MT"/>
                        <a:cs typeface="Arial MT"/>
                      </a:endParaRPr>
                    </a:p>
                  </a:txBody>
                  <a:tcPr marL="0" marR="0" marT="31494" marB="0" anchor="ctr"/>
                </a:tc>
                <a:tc>
                  <a:txBody>
                    <a:bodyPr/>
                    <a:lstStyle/>
                    <a:p>
                      <a:pPr marL="1905" algn="ctr">
                        <a:lnSpc>
                          <a:spcPct val="100000"/>
                        </a:lnSpc>
                        <a:spcBef>
                          <a:spcPts val="180"/>
                        </a:spcBef>
                      </a:pPr>
                      <a:r>
                        <a:rPr sz="1100" spc="-10"/>
                        <a:t>Medium</a:t>
                      </a:r>
                      <a:endParaRPr sz="1100">
                        <a:latin typeface="Arial MT"/>
                        <a:cs typeface="Arial MT"/>
                      </a:endParaRPr>
                    </a:p>
                  </a:txBody>
                  <a:tcPr marL="0" marR="0" marT="19548" marB="0" anchor="ctr"/>
                </a:tc>
                <a:tc>
                  <a:txBody>
                    <a:bodyPr/>
                    <a:lstStyle/>
                    <a:p>
                      <a:pPr marL="1905" algn="ctr">
                        <a:lnSpc>
                          <a:spcPct val="100000"/>
                        </a:lnSpc>
                        <a:spcBef>
                          <a:spcPts val="180"/>
                        </a:spcBef>
                      </a:pPr>
                      <a:r>
                        <a:rPr sz="1100" spc="-10"/>
                        <a:t>Medium</a:t>
                      </a:r>
                      <a:endParaRPr sz="1100">
                        <a:latin typeface="Arial MT"/>
                        <a:cs typeface="Arial MT"/>
                      </a:endParaRPr>
                    </a:p>
                  </a:txBody>
                  <a:tcPr marL="0" marR="0" marT="19548" marB="0" anchor="ctr"/>
                </a:tc>
                <a:tc>
                  <a:txBody>
                    <a:bodyPr/>
                    <a:lstStyle/>
                    <a:p>
                      <a:pPr marL="635" algn="ctr">
                        <a:lnSpc>
                          <a:spcPct val="100000"/>
                        </a:lnSpc>
                        <a:spcBef>
                          <a:spcPts val="180"/>
                        </a:spcBef>
                      </a:pPr>
                      <a:r>
                        <a:rPr sz="1100" spc="-10"/>
                        <a:t>High</a:t>
                      </a:r>
                      <a:endParaRPr sz="1100">
                        <a:latin typeface="Arial MT"/>
                        <a:cs typeface="Arial MT"/>
                      </a:endParaRPr>
                    </a:p>
                  </a:txBody>
                  <a:tcPr marL="0" marR="0" marT="19548" marB="0" anchor="ctr"/>
                </a:tc>
                <a:tc>
                  <a:txBody>
                    <a:bodyPr/>
                    <a:lstStyle/>
                    <a:p>
                      <a:pPr marL="635" algn="ctr">
                        <a:lnSpc>
                          <a:spcPct val="100000"/>
                        </a:lnSpc>
                        <a:spcBef>
                          <a:spcPts val="180"/>
                        </a:spcBef>
                      </a:pPr>
                      <a:r>
                        <a:rPr sz="1100" spc="-10"/>
                        <a:t>High</a:t>
                      </a:r>
                      <a:endParaRPr sz="1100">
                        <a:latin typeface="Arial MT"/>
                        <a:cs typeface="Arial MT"/>
                      </a:endParaRPr>
                    </a:p>
                  </a:txBody>
                  <a:tcPr marL="0" marR="0" marT="19548" marB="0" anchor="ctr"/>
                </a:tc>
                <a:tc>
                  <a:txBody>
                    <a:bodyPr/>
                    <a:lstStyle/>
                    <a:p>
                      <a:pPr marL="274320">
                        <a:lnSpc>
                          <a:spcPct val="100000"/>
                        </a:lnSpc>
                        <a:spcBef>
                          <a:spcPts val="180"/>
                        </a:spcBef>
                      </a:pPr>
                      <a:r>
                        <a:rPr sz="1100" spc="-10"/>
                        <a:t>High</a:t>
                      </a:r>
                      <a:endParaRPr sz="1100">
                        <a:latin typeface="Arial MT"/>
                        <a:cs typeface="Arial MT"/>
                      </a:endParaRPr>
                    </a:p>
                  </a:txBody>
                  <a:tcPr marL="0" marR="0" marT="19548" marB="0" anchor="ctr"/>
                </a:tc>
                <a:tc>
                  <a:txBody>
                    <a:bodyPr/>
                    <a:lstStyle/>
                    <a:p>
                      <a:pPr algn="ctr">
                        <a:lnSpc>
                          <a:spcPct val="100000"/>
                        </a:lnSpc>
                        <a:spcBef>
                          <a:spcPts val="180"/>
                        </a:spcBef>
                      </a:pPr>
                      <a:r>
                        <a:rPr sz="1100" spc="-15"/>
                        <a:t>Low</a:t>
                      </a:r>
                      <a:endParaRPr sz="1100">
                        <a:latin typeface="Arial MT"/>
                        <a:cs typeface="Arial MT"/>
                      </a:endParaRPr>
                    </a:p>
                  </a:txBody>
                  <a:tcPr marL="0" marR="0" marT="19548" marB="0" anchor="ctr"/>
                </a:tc>
                <a:extLst>
                  <a:ext uri="{0D108BD9-81ED-4DB2-BD59-A6C34878D82A}">
                    <a16:rowId xmlns:a16="http://schemas.microsoft.com/office/drawing/2014/main" val="10002"/>
                  </a:ext>
                </a:extLst>
              </a:tr>
              <a:tr h="691877">
                <a:tc>
                  <a:txBody>
                    <a:bodyPr/>
                    <a:lstStyle/>
                    <a:p>
                      <a:pPr marL="66040" marR="95250">
                        <a:lnSpc>
                          <a:spcPct val="101499"/>
                        </a:lnSpc>
                        <a:spcBef>
                          <a:spcPts val="170"/>
                        </a:spcBef>
                      </a:pPr>
                      <a:r>
                        <a:rPr sz="1100" b="1" spc="-10"/>
                        <a:t>Disk </a:t>
                      </a:r>
                      <a:r>
                        <a:rPr sz="1100" b="1" spc="-15"/>
                        <a:t>Row Store </a:t>
                      </a:r>
                      <a:r>
                        <a:rPr sz="1100" b="1" spc="-5"/>
                        <a:t>+ </a:t>
                      </a:r>
                      <a:r>
                        <a:rPr sz="1100" b="1"/>
                        <a:t> </a:t>
                      </a:r>
                      <a:r>
                        <a:rPr sz="1100" b="1" spc="-15"/>
                        <a:t>Distributed</a:t>
                      </a:r>
                      <a:r>
                        <a:rPr sz="1100" b="1" spc="-45"/>
                        <a:t> </a:t>
                      </a:r>
                      <a:r>
                        <a:rPr sz="1100" b="1" spc="-15"/>
                        <a:t>Column</a:t>
                      </a:r>
                      <a:r>
                        <a:rPr sz="1100" b="1" spc="-45"/>
                        <a:t> </a:t>
                      </a:r>
                      <a:r>
                        <a:rPr sz="1100" b="1" spc="-15"/>
                        <a:t>Store</a:t>
                      </a:r>
                      <a:endParaRPr sz="1100">
                        <a:latin typeface="Arial"/>
                        <a:cs typeface="Arial"/>
                      </a:endParaRPr>
                    </a:p>
                  </a:txBody>
                  <a:tcPr marL="0" marR="0" marT="18462" marB="0" anchor="ctr"/>
                </a:tc>
                <a:tc>
                  <a:txBody>
                    <a:bodyPr/>
                    <a:lstStyle/>
                    <a:p>
                      <a:pPr marL="66040" marR="148590">
                        <a:lnSpc>
                          <a:spcPts val="1510"/>
                        </a:lnSpc>
                        <a:spcBef>
                          <a:spcPts val="260"/>
                        </a:spcBef>
                      </a:pPr>
                      <a:r>
                        <a:rPr sz="1100" spc="-20"/>
                        <a:t>M</a:t>
                      </a:r>
                      <a:r>
                        <a:rPr sz="1100" spc="-10"/>
                        <a:t>y</a:t>
                      </a:r>
                      <a:r>
                        <a:rPr sz="1100" spc="-15"/>
                        <a:t>S</a:t>
                      </a:r>
                      <a:r>
                        <a:rPr sz="1100" spc="-20"/>
                        <a:t>Q</a:t>
                      </a:r>
                      <a:r>
                        <a:rPr sz="1100"/>
                        <a:t>L</a:t>
                      </a:r>
                      <a:r>
                        <a:rPr sz="1100" spc="-70"/>
                        <a:t> </a:t>
                      </a:r>
                      <a:r>
                        <a:rPr sz="1100" spc="-15"/>
                        <a:t>H</a:t>
                      </a:r>
                      <a:r>
                        <a:rPr sz="1100" spc="-10"/>
                        <a:t>eat</a:t>
                      </a:r>
                      <a:r>
                        <a:rPr sz="1100" spc="-15"/>
                        <a:t>w</a:t>
                      </a:r>
                      <a:r>
                        <a:rPr sz="1100" spc="-10"/>
                        <a:t>ave</a:t>
                      </a:r>
                      <a:r>
                        <a:rPr sz="1100"/>
                        <a:t>,  </a:t>
                      </a:r>
                      <a:r>
                        <a:rPr sz="1100" spc="-15"/>
                        <a:t>Oracle</a:t>
                      </a:r>
                      <a:r>
                        <a:rPr sz="1100" spc="-25"/>
                        <a:t> </a:t>
                      </a:r>
                      <a:r>
                        <a:rPr sz="1100" spc="-15"/>
                        <a:t>RAC</a:t>
                      </a:r>
                      <a:endParaRPr sz="1100">
                        <a:latin typeface="Arial MT"/>
                        <a:cs typeface="Arial MT"/>
                      </a:endParaRPr>
                    </a:p>
                  </a:txBody>
                  <a:tcPr marL="0" marR="0" marT="28236" marB="0" anchor="ctr"/>
                </a:tc>
                <a:tc>
                  <a:txBody>
                    <a:bodyPr/>
                    <a:lstStyle/>
                    <a:p>
                      <a:pPr marL="1905" algn="ctr">
                        <a:lnSpc>
                          <a:spcPct val="100000"/>
                        </a:lnSpc>
                        <a:spcBef>
                          <a:spcPts val="170"/>
                        </a:spcBef>
                      </a:pPr>
                      <a:r>
                        <a:rPr sz="1100" spc="-10"/>
                        <a:t>Medium</a:t>
                      </a:r>
                      <a:endParaRPr sz="1100">
                        <a:latin typeface="Arial MT"/>
                        <a:cs typeface="Arial MT"/>
                      </a:endParaRPr>
                    </a:p>
                  </a:txBody>
                  <a:tcPr marL="0" marR="0" marT="18462" marB="0" anchor="ctr"/>
                </a:tc>
                <a:tc>
                  <a:txBody>
                    <a:bodyPr/>
                    <a:lstStyle/>
                    <a:p>
                      <a:pPr marL="1905" algn="ctr">
                        <a:lnSpc>
                          <a:spcPct val="100000"/>
                        </a:lnSpc>
                        <a:spcBef>
                          <a:spcPts val="170"/>
                        </a:spcBef>
                      </a:pPr>
                      <a:r>
                        <a:rPr sz="1100" spc="-10"/>
                        <a:t>Medium</a:t>
                      </a:r>
                      <a:endParaRPr sz="1100">
                        <a:latin typeface="Arial MT"/>
                        <a:cs typeface="Arial MT"/>
                      </a:endParaRPr>
                    </a:p>
                  </a:txBody>
                  <a:tcPr marL="0" marR="0" marT="18462" marB="0" anchor="ctr"/>
                </a:tc>
                <a:tc>
                  <a:txBody>
                    <a:bodyPr/>
                    <a:lstStyle/>
                    <a:p>
                      <a:pPr marL="1905" algn="ctr">
                        <a:lnSpc>
                          <a:spcPct val="100000"/>
                        </a:lnSpc>
                        <a:spcBef>
                          <a:spcPts val="170"/>
                        </a:spcBef>
                      </a:pPr>
                      <a:r>
                        <a:rPr sz="1100" spc="-10"/>
                        <a:t>Medium</a:t>
                      </a:r>
                      <a:endParaRPr sz="1100">
                        <a:latin typeface="Arial MT"/>
                        <a:cs typeface="Arial MT"/>
                      </a:endParaRPr>
                    </a:p>
                  </a:txBody>
                  <a:tcPr marL="0" marR="0" marT="18462" marB="0" anchor="ctr"/>
                </a:tc>
                <a:tc>
                  <a:txBody>
                    <a:bodyPr/>
                    <a:lstStyle/>
                    <a:p>
                      <a:pPr marL="635" algn="ctr">
                        <a:lnSpc>
                          <a:spcPct val="100000"/>
                        </a:lnSpc>
                        <a:spcBef>
                          <a:spcPts val="170"/>
                        </a:spcBef>
                      </a:pPr>
                      <a:r>
                        <a:rPr sz="1100" spc="-10"/>
                        <a:t>High</a:t>
                      </a:r>
                      <a:endParaRPr sz="1100">
                        <a:latin typeface="Arial MT"/>
                        <a:cs typeface="Arial MT"/>
                      </a:endParaRPr>
                    </a:p>
                  </a:txBody>
                  <a:tcPr marL="0" marR="0" marT="18462" marB="0" anchor="ctr"/>
                </a:tc>
                <a:tc>
                  <a:txBody>
                    <a:bodyPr/>
                    <a:lstStyle/>
                    <a:p>
                      <a:pPr marL="274320">
                        <a:lnSpc>
                          <a:spcPct val="100000"/>
                        </a:lnSpc>
                        <a:spcBef>
                          <a:spcPts val="170"/>
                        </a:spcBef>
                      </a:pPr>
                      <a:r>
                        <a:rPr sz="1100" spc="-10"/>
                        <a:t>High</a:t>
                      </a:r>
                      <a:endParaRPr sz="1100">
                        <a:latin typeface="Arial MT"/>
                        <a:cs typeface="Arial MT"/>
                      </a:endParaRPr>
                    </a:p>
                  </a:txBody>
                  <a:tcPr marL="0" marR="0" marT="18462" marB="0" anchor="ctr"/>
                </a:tc>
                <a:tc>
                  <a:txBody>
                    <a:bodyPr/>
                    <a:lstStyle/>
                    <a:p>
                      <a:pPr marL="1905" algn="ctr">
                        <a:lnSpc>
                          <a:spcPct val="100000"/>
                        </a:lnSpc>
                        <a:spcBef>
                          <a:spcPts val="170"/>
                        </a:spcBef>
                      </a:pPr>
                      <a:r>
                        <a:rPr sz="1100" spc="-10"/>
                        <a:t>Medium</a:t>
                      </a:r>
                      <a:endParaRPr sz="1100">
                        <a:latin typeface="Arial MT"/>
                        <a:cs typeface="Arial MT"/>
                      </a:endParaRPr>
                    </a:p>
                  </a:txBody>
                  <a:tcPr marL="0" marR="0" marT="18462" marB="0" anchor="ctr"/>
                </a:tc>
                <a:extLst>
                  <a:ext uri="{0D108BD9-81ED-4DB2-BD59-A6C34878D82A}">
                    <a16:rowId xmlns:a16="http://schemas.microsoft.com/office/drawing/2014/main" val="10003"/>
                  </a:ext>
                </a:extLst>
              </a:tr>
              <a:tr h="691877">
                <a:tc>
                  <a:txBody>
                    <a:bodyPr/>
                    <a:lstStyle/>
                    <a:p>
                      <a:pPr marL="66040" marR="207010">
                        <a:lnSpc>
                          <a:spcPct val="103099"/>
                        </a:lnSpc>
                        <a:spcBef>
                          <a:spcPts val="135"/>
                        </a:spcBef>
                      </a:pPr>
                      <a:r>
                        <a:rPr sz="1100" b="1" spc="-10"/>
                        <a:t>Primary</a:t>
                      </a:r>
                      <a:r>
                        <a:rPr sz="1100" b="1" spc="-45"/>
                        <a:t> </a:t>
                      </a:r>
                      <a:r>
                        <a:rPr sz="1100" b="1" spc="-15"/>
                        <a:t>Column</a:t>
                      </a:r>
                      <a:r>
                        <a:rPr sz="1100" b="1" spc="-50"/>
                        <a:t> </a:t>
                      </a:r>
                      <a:r>
                        <a:rPr sz="1100" b="1" spc="-15"/>
                        <a:t>Store</a:t>
                      </a:r>
                      <a:r>
                        <a:rPr sz="1100" b="1" spc="-45"/>
                        <a:t> </a:t>
                      </a:r>
                      <a:r>
                        <a:rPr sz="1100" b="1" spc="-5"/>
                        <a:t>+ </a:t>
                      </a:r>
                      <a:r>
                        <a:rPr sz="1100" b="1" spc="-345"/>
                        <a:t> </a:t>
                      </a:r>
                      <a:r>
                        <a:rPr sz="1100" b="1" spc="-10"/>
                        <a:t>Delta</a:t>
                      </a:r>
                      <a:r>
                        <a:rPr sz="1100" b="1" spc="-25"/>
                        <a:t> </a:t>
                      </a:r>
                      <a:r>
                        <a:rPr sz="1100" b="1" spc="-15"/>
                        <a:t>Row</a:t>
                      </a:r>
                      <a:r>
                        <a:rPr sz="1100" b="1" spc="-35"/>
                        <a:t> </a:t>
                      </a:r>
                      <a:r>
                        <a:rPr sz="1100" b="1" spc="-15"/>
                        <a:t>Store</a:t>
                      </a:r>
                      <a:endParaRPr sz="1100">
                        <a:latin typeface="Arial"/>
                        <a:cs typeface="Arial"/>
                      </a:endParaRPr>
                    </a:p>
                  </a:txBody>
                  <a:tcPr marL="0" marR="0" marT="14661" marB="0" anchor="ctr"/>
                </a:tc>
                <a:tc>
                  <a:txBody>
                    <a:bodyPr/>
                    <a:lstStyle/>
                    <a:p>
                      <a:pPr marL="66040" marR="73025">
                        <a:lnSpc>
                          <a:spcPts val="1510"/>
                        </a:lnSpc>
                        <a:spcBef>
                          <a:spcPts val="275"/>
                        </a:spcBef>
                      </a:pPr>
                      <a:r>
                        <a:rPr sz="1100" spc="-15"/>
                        <a:t>SA</a:t>
                      </a:r>
                      <a:r>
                        <a:rPr sz="1100"/>
                        <a:t>P</a:t>
                      </a:r>
                      <a:r>
                        <a:rPr sz="1100" spc="-50"/>
                        <a:t> </a:t>
                      </a:r>
                      <a:r>
                        <a:rPr sz="1100" spc="-15"/>
                        <a:t>HAN</a:t>
                      </a:r>
                      <a:r>
                        <a:rPr sz="1100"/>
                        <a:t>A</a:t>
                      </a:r>
                      <a:r>
                        <a:rPr sz="1100" spc="-95"/>
                        <a:t> </a:t>
                      </a:r>
                      <a:r>
                        <a:rPr sz="1100" spc="-10"/>
                        <a:t>(</a:t>
                      </a:r>
                      <a:r>
                        <a:rPr sz="1100" spc="-15"/>
                        <a:t>w</a:t>
                      </a:r>
                      <a:r>
                        <a:rPr sz="1100" spc="-5"/>
                        <a:t>i</a:t>
                      </a:r>
                      <a:r>
                        <a:rPr sz="1100" spc="-10"/>
                        <a:t>thou</a:t>
                      </a:r>
                      <a:r>
                        <a:rPr sz="1100"/>
                        <a:t>t  </a:t>
                      </a:r>
                      <a:r>
                        <a:rPr sz="1100" spc="-10"/>
                        <a:t>scale-out),</a:t>
                      </a:r>
                      <a:endParaRPr sz="1100"/>
                    </a:p>
                    <a:p>
                      <a:pPr marL="66040">
                        <a:lnSpc>
                          <a:spcPts val="1545"/>
                        </a:lnSpc>
                      </a:pPr>
                      <a:r>
                        <a:rPr sz="1100" spc="-10"/>
                        <a:t>Hyper</a:t>
                      </a:r>
                      <a:endParaRPr sz="1100">
                        <a:latin typeface="Arial MT"/>
                        <a:cs typeface="Arial MT"/>
                      </a:endParaRPr>
                    </a:p>
                  </a:txBody>
                  <a:tcPr marL="0" marR="0" marT="29865" marB="0" anchor="ctr"/>
                </a:tc>
                <a:tc>
                  <a:txBody>
                    <a:bodyPr/>
                    <a:lstStyle/>
                    <a:p>
                      <a:pPr marL="1905" algn="ctr">
                        <a:lnSpc>
                          <a:spcPct val="100000"/>
                        </a:lnSpc>
                        <a:spcBef>
                          <a:spcPts val="185"/>
                        </a:spcBef>
                      </a:pPr>
                      <a:r>
                        <a:rPr sz="1100" spc="-10"/>
                        <a:t>Medium</a:t>
                      </a:r>
                      <a:endParaRPr sz="1100">
                        <a:latin typeface="Arial MT"/>
                        <a:cs typeface="Arial MT"/>
                      </a:endParaRPr>
                    </a:p>
                  </a:txBody>
                  <a:tcPr marL="0" marR="0" marT="20091" marB="0" anchor="ctr"/>
                </a:tc>
                <a:tc>
                  <a:txBody>
                    <a:bodyPr/>
                    <a:lstStyle/>
                    <a:p>
                      <a:pPr marL="635" algn="ctr">
                        <a:lnSpc>
                          <a:spcPct val="100000"/>
                        </a:lnSpc>
                        <a:spcBef>
                          <a:spcPts val="185"/>
                        </a:spcBef>
                      </a:pPr>
                      <a:r>
                        <a:rPr sz="1100" spc="-10"/>
                        <a:t>High</a:t>
                      </a:r>
                      <a:endParaRPr sz="1100">
                        <a:latin typeface="Arial MT"/>
                        <a:cs typeface="Arial MT"/>
                      </a:endParaRPr>
                    </a:p>
                  </a:txBody>
                  <a:tcPr marL="0" marR="0" marT="20091" marB="0" anchor="ctr"/>
                </a:tc>
                <a:tc>
                  <a:txBody>
                    <a:bodyPr/>
                    <a:lstStyle/>
                    <a:p>
                      <a:pPr algn="ctr">
                        <a:lnSpc>
                          <a:spcPct val="100000"/>
                        </a:lnSpc>
                        <a:spcBef>
                          <a:spcPts val="185"/>
                        </a:spcBef>
                      </a:pPr>
                      <a:r>
                        <a:rPr sz="1100" spc="-15"/>
                        <a:t>Low</a:t>
                      </a:r>
                      <a:endParaRPr sz="1100">
                        <a:latin typeface="Arial MT"/>
                        <a:cs typeface="Arial MT"/>
                      </a:endParaRPr>
                    </a:p>
                  </a:txBody>
                  <a:tcPr marL="0" marR="0" marT="20091" marB="0" anchor="ctr"/>
                </a:tc>
                <a:tc>
                  <a:txBody>
                    <a:bodyPr/>
                    <a:lstStyle/>
                    <a:p>
                      <a:pPr marL="1905" algn="ctr">
                        <a:lnSpc>
                          <a:spcPct val="100000"/>
                        </a:lnSpc>
                        <a:spcBef>
                          <a:spcPts val="185"/>
                        </a:spcBef>
                      </a:pPr>
                      <a:r>
                        <a:rPr sz="1100" spc="-10"/>
                        <a:t>Medium</a:t>
                      </a:r>
                      <a:endParaRPr sz="1100">
                        <a:latin typeface="Arial MT"/>
                        <a:cs typeface="Arial MT"/>
                      </a:endParaRPr>
                    </a:p>
                  </a:txBody>
                  <a:tcPr marL="0" marR="0" marT="20091" marB="0" anchor="ctr"/>
                </a:tc>
                <a:tc>
                  <a:txBody>
                    <a:bodyPr/>
                    <a:lstStyle/>
                    <a:p>
                      <a:pPr marL="292735">
                        <a:lnSpc>
                          <a:spcPct val="100000"/>
                        </a:lnSpc>
                        <a:spcBef>
                          <a:spcPts val="185"/>
                        </a:spcBef>
                      </a:pPr>
                      <a:r>
                        <a:rPr sz="1100" spc="-15"/>
                        <a:t>Low</a:t>
                      </a:r>
                      <a:endParaRPr sz="1100">
                        <a:latin typeface="Arial MT"/>
                        <a:cs typeface="Arial MT"/>
                      </a:endParaRPr>
                    </a:p>
                  </a:txBody>
                  <a:tcPr marL="0" marR="0" marT="20091" marB="0" anchor="ctr"/>
                </a:tc>
                <a:tc>
                  <a:txBody>
                    <a:bodyPr/>
                    <a:lstStyle/>
                    <a:p>
                      <a:pPr marL="635" algn="ctr">
                        <a:lnSpc>
                          <a:spcPct val="100000"/>
                        </a:lnSpc>
                        <a:spcBef>
                          <a:spcPts val="185"/>
                        </a:spcBef>
                      </a:pPr>
                      <a:r>
                        <a:rPr sz="1100" spc="-10"/>
                        <a:t>High</a:t>
                      </a:r>
                      <a:endParaRPr sz="1100">
                        <a:latin typeface="Arial MT"/>
                        <a:cs typeface="Arial MT"/>
                      </a:endParaRPr>
                    </a:p>
                  </a:txBody>
                  <a:tcPr marL="0" marR="0" marT="20091" marB="0" anchor="ctr"/>
                </a:tc>
                <a:extLst>
                  <a:ext uri="{0D108BD9-81ED-4DB2-BD59-A6C34878D82A}">
                    <a16:rowId xmlns:a16="http://schemas.microsoft.com/office/drawing/2014/main" val="10004"/>
                  </a:ext>
                </a:extLst>
              </a:tr>
            </a:tbl>
          </a:graphicData>
        </a:graphic>
      </p:graphicFrame>
      <p:sp>
        <p:nvSpPr>
          <p:cNvPr id="4" name="Date Placeholder 3">
            <a:extLst>
              <a:ext uri="{FF2B5EF4-FFF2-40B4-BE49-F238E27FC236}">
                <a16:creationId xmlns:a16="http://schemas.microsoft.com/office/drawing/2014/main" id="{501519FB-6823-D810-6600-831ADD7A3950}"/>
              </a:ext>
            </a:extLst>
          </p:cNvPr>
          <p:cNvSpPr>
            <a:spLocks noGrp="1"/>
          </p:cNvSpPr>
          <p:nvPr>
            <p:ph type="dt" sz="half" idx="2"/>
          </p:nvPr>
        </p:nvSpPr>
        <p:spPr/>
        <p:txBody>
          <a:bodyPr/>
          <a:lstStyle/>
          <a:p>
            <a:r>
              <a:rPr lang="en-US"/>
              <a:t>4/24/2023</a:t>
            </a:r>
          </a:p>
        </p:txBody>
      </p:sp>
      <p:sp>
        <p:nvSpPr>
          <p:cNvPr id="6" name="TextBox 5">
            <a:extLst>
              <a:ext uri="{FF2B5EF4-FFF2-40B4-BE49-F238E27FC236}">
                <a16:creationId xmlns:a16="http://schemas.microsoft.com/office/drawing/2014/main" id="{4C66071B-CA40-816F-5915-3362F0A0A09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1808B9-ED76-EDD8-1898-7A7E428A6769}"/>
              </a:ext>
            </a:extLst>
          </p:cNvPr>
          <p:cNvSpPr>
            <a:spLocks noGrp="1"/>
          </p:cNvSpPr>
          <p:nvPr>
            <p:ph type="ctrTitle"/>
          </p:nvPr>
        </p:nvSpPr>
        <p:spPr>
          <a:xfrm>
            <a:off x="1116116" y="1626244"/>
            <a:ext cx="5933959" cy="818814"/>
          </a:xfrm>
        </p:spPr>
        <p:txBody>
          <a:bodyPr/>
          <a:lstStyle/>
          <a:p>
            <a:r>
              <a:rPr lang="en-US" sz="6600"/>
              <a:t>HTAP Techniques</a:t>
            </a:r>
          </a:p>
        </p:txBody>
      </p:sp>
      <p:sp>
        <p:nvSpPr>
          <p:cNvPr id="5" name="Date Placeholder 4">
            <a:extLst>
              <a:ext uri="{FF2B5EF4-FFF2-40B4-BE49-F238E27FC236}">
                <a16:creationId xmlns:a16="http://schemas.microsoft.com/office/drawing/2014/main" id="{2D0FDD2A-5E39-9A10-10C3-9B8C4AF9820B}"/>
              </a:ext>
            </a:extLst>
          </p:cNvPr>
          <p:cNvSpPr>
            <a:spLocks noGrp="1"/>
          </p:cNvSpPr>
          <p:nvPr>
            <p:ph type="dt" sz="half" idx="10"/>
          </p:nvPr>
        </p:nvSpPr>
        <p:spPr>
          <a:xfrm>
            <a:off x="7510510" y="6202177"/>
            <a:ext cx="870398" cy="323968"/>
          </a:xfrm>
        </p:spPr>
        <p:txBody>
          <a:bodyPr/>
          <a:lstStyle/>
          <a:p>
            <a:r>
              <a:rPr lang="en-US"/>
              <a:t>4/24/2023</a:t>
            </a:r>
          </a:p>
        </p:txBody>
      </p:sp>
      <p:sp>
        <p:nvSpPr>
          <p:cNvPr id="6" name="Slide Number Placeholder 5">
            <a:extLst>
              <a:ext uri="{FF2B5EF4-FFF2-40B4-BE49-F238E27FC236}">
                <a16:creationId xmlns:a16="http://schemas.microsoft.com/office/drawing/2014/main" id="{28C7AFDE-AE6C-446B-18AC-BEE4AE33DAA1}"/>
              </a:ext>
            </a:extLst>
          </p:cNvPr>
          <p:cNvSpPr>
            <a:spLocks noGrp="1"/>
          </p:cNvSpPr>
          <p:nvPr>
            <p:ph type="sldNum" sz="quarter" idx="12"/>
          </p:nvPr>
        </p:nvSpPr>
        <p:spPr/>
        <p:txBody>
          <a:bodyPr/>
          <a:lstStyle/>
          <a:p>
            <a:fld id="{8A7A6979-0714-4377-B894-6BE4C2D6E202}" type="slidenum">
              <a:rPr lang="en-US" smtClean="0"/>
              <a:pPr/>
              <a:t>23</a:t>
            </a:fld>
            <a:endParaRPr lang="en-US"/>
          </a:p>
        </p:txBody>
      </p:sp>
    </p:spTree>
    <p:extLst>
      <p:ext uri="{BB962C8B-B14F-4D97-AF65-F5344CB8AC3E}">
        <p14:creationId xmlns:p14="http://schemas.microsoft.com/office/powerpoint/2010/main" val="13982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Overview of HTAP Techniques</a:t>
            </a:r>
          </a:p>
        </p:txBody>
      </p:sp>
      <p:sp>
        <p:nvSpPr>
          <p:cNvPr id="4" name="object 4"/>
          <p:cNvSpPr txBox="1"/>
          <p:nvPr/>
        </p:nvSpPr>
        <p:spPr>
          <a:xfrm>
            <a:off x="535882" y="1521277"/>
            <a:ext cx="8352859" cy="1896176"/>
          </a:xfrm>
          <a:prstGeom prst="rect">
            <a:avLst/>
          </a:prstGeom>
        </p:spPr>
        <p:txBody>
          <a:bodyPr vert="horz" wrap="square" lIns="0" tIns="130318" rIns="0" bIns="0" rtlCol="0">
            <a:spAutoFit/>
          </a:bodyPr>
          <a:lstStyle/>
          <a:p>
            <a:pPr marL="353216" indent="-342900">
              <a:spcBef>
                <a:spcPts val="1026"/>
              </a:spcBef>
              <a:buClr>
                <a:srgbClr val="000000"/>
              </a:buClr>
              <a:buFont typeface="+mj-lt"/>
              <a:buAutoNum type="arabicPeriod"/>
              <a:tabLst>
                <a:tab pos="405612" algn="l"/>
                <a:tab pos="406155" algn="l"/>
              </a:tabLst>
            </a:pPr>
            <a:r>
              <a:rPr sz="1710" b="1" spc="4">
                <a:solidFill>
                  <a:schemeClr val="bg1"/>
                </a:solidFill>
                <a:cs typeface="Arial"/>
              </a:rPr>
              <a:t>Transaction</a:t>
            </a:r>
            <a:r>
              <a:rPr sz="1710" b="1" spc="34">
                <a:solidFill>
                  <a:schemeClr val="bg1"/>
                </a:solidFill>
                <a:cs typeface="Arial"/>
              </a:rPr>
              <a:t> </a:t>
            </a:r>
            <a:r>
              <a:rPr sz="1710" b="1" spc="17">
                <a:solidFill>
                  <a:schemeClr val="bg1"/>
                </a:solidFill>
                <a:cs typeface="Arial"/>
              </a:rPr>
              <a:t>Processing</a:t>
            </a:r>
            <a:r>
              <a:rPr sz="1710" spc="17">
                <a:solidFill>
                  <a:schemeClr val="bg1"/>
                </a:solidFill>
                <a:cs typeface="Arial"/>
              </a:rPr>
              <a:t>:</a:t>
            </a:r>
            <a:r>
              <a:rPr sz="1710" spc="21">
                <a:solidFill>
                  <a:schemeClr val="bg1"/>
                </a:solidFill>
                <a:cs typeface="Arial"/>
              </a:rPr>
              <a:t> </a:t>
            </a:r>
            <a:r>
              <a:rPr sz="1710" spc="13">
                <a:solidFill>
                  <a:schemeClr val="bg1"/>
                </a:solidFill>
                <a:cs typeface="Arial"/>
              </a:rPr>
              <a:t>updating</a:t>
            </a:r>
            <a:r>
              <a:rPr sz="1710" spc="34">
                <a:solidFill>
                  <a:schemeClr val="bg1"/>
                </a:solidFill>
                <a:cs typeface="Arial"/>
              </a:rPr>
              <a:t> </a:t>
            </a:r>
            <a:r>
              <a:rPr sz="1710" spc="9">
                <a:solidFill>
                  <a:schemeClr val="bg1"/>
                </a:solidFill>
                <a:cs typeface="Arial"/>
              </a:rPr>
              <a:t>the</a:t>
            </a:r>
            <a:r>
              <a:rPr sz="1710" spc="38">
                <a:solidFill>
                  <a:schemeClr val="bg1"/>
                </a:solidFill>
                <a:cs typeface="Arial"/>
              </a:rPr>
              <a:t> </a:t>
            </a:r>
            <a:r>
              <a:rPr sz="1710" spc="13">
                <a:solidFill>
                  <a:schemeClr val="bg1"/>
                </a:solidFill>
                <a:cs typeface="Arial"/>
              </a:rPr>
              <a:t>row</a:t>
            </a:r>
            <a:r>
              <a:rPr sz="1710" spc="38">
                <a:solidFill>
                  <a:schemeClr val="bg1"/>
                </a:solidFill>
                <a:cs typeface="Arial"/>
              </a:rPr>
              <a:t> </a:t>
            </a:r>
            <a:r>
              <a:rPr sz="1710" spc="13">
                <a:solidFill>
                  <a:schemeClr val="bg1"/>
                </a:solidFill>
                <a:cs typeface="Arial"/>
              </a:rPr>
              <a:t>store</a:t>
            </a:r>
            <a:r>
              <a:rPr sz="1710" spc="34">
                <a:solidFill>
                  <a:schemeClr val="bg1"/>
                </a:solidFill>
                <a:cs typeface="Arial"/>
              </a:rPr>
              <a:t> </a:t>
            </a:r>
            <a:r>
              <a:rPr sz="1710" spc="13">
                <a:solidFill>
                  <a:schemeClr val="bg1"/>
                </a:solidFill>
                <a:cs typeface="Arial"/>
              </a:rPr>
              <a:t>and</a:t>
            </a:r>
            <a:r>
              <a:rPr sz="1710" spc="30">
                <a:solidFill>
                  <a:schemeClr val="bg1"/>
                </a:solidFill>
                <a:cs typeface="Arial"/>
              </a:rPr>
              <a:t> </a:t>
            </a:r>
            <a:r>
              <a:rPr sz="1710" spc="9">
                <a:solidFill>
                  <a:schemeClr val="bg1"/>
                </a:solidFill>
                <a:cs typeface="Arial"/>
              </a:rPr>
              <a:t>writing</a:t>
            </a:r>
            <a:r>
              <a:rPr sz="1710" spc="34">
                <a:solidFill>
                  <a:schemeClr val="bg1"/>
                </a:solidFill>
                <a:cs typeface="Arial"/>
              </a:rPr>
              <a:t> </a:t>
            </a:r>
            <a:r>
              <a:rPr sz="1710" spc="9">
                <a:solidFill>
                  <a:schemeClr val="bg1"/>
                </a:solidFill>
                <a:cs typeface="Arial"/>
              </a:rPr>
              <a:t>the</a:t>
            </a:r>
            <a:r>
              <a:rPr sz="1710" spc="38">
                <a:solidFill>
                  <a:schemeClr val="bg1"/>
                </a:solidFill>
                <a:cs typeface="Arial"/>
              </a:rPr>
              <a:t> </a:t>
            </a:r>
            <a:r>
              <a:rPr sz="1710" spc="9">
                <a:solidFill>
                  <a:schemeClr val="bg1"/>
                </a:solidFill>
                <a:cs typeface="Arial"/>
              </a:rPr>
              <a:t>delta</a:t>
            </a:r>
            <a:r>
              <a:rPr sz="1710" spc="34">
                <a:solidFill>
                  <a:schemeClr val="bg1"/>
                </a:solidFill>
                <a:cs typeface="Arial"/>
              </a:rPr>
              <a:t> </a:t>
            </a:r>
            <a:r>
              <a:rPr sz="1710" spc="13">
                <a:solidFill>
                  <a:schemeClr val="bg1"/>
                </a:solidFill>
                <a:cs typeface="Arial"/>
              </a:rPr>
              <a:t>store</a:t>
            </a:r>
            <a:endParaRPr sz="1710">
              <a:solidFill>
                <a:schemeClr val="bg1"/>
              </a:solidFill>
              <a:cs typeface="Arial"/>
            </a:endParaRPr>
          </a:p>
          <a:p>
            <a:pPr marL="353216" indent="-342900">
              <a:spcBef>
                <a:spcPts val="945"/>
              </a:spcBef>
              <a:buClr>
                <a:srgbClr val="000000"/>
              </a:buClr>
              <a:buFont typeface="+mj-lt"/>
              <a:buAutoNum type="arabicPeriod"/>
              <a:tabLst>
                <a:tab pos="405612" algn="l"/>
                <a:tab pos="406155" algn="l"/>
              </a:tabLst>
            </a:pPr>
            <a:r>
              <a:rPr sz="1710" b="1" spc="13">
                <a:solidFill>
                  <a:schemeClr val="bg1"/>
                </a:solidFill>
                <a:cs typeface="Arial"/>
              </a:rPr>
              <a:t>Analytical </a:t>
            </a:r>
            <a:r>
              <a:rPr sz="1710" b="1" spc="21">
                <a:solidFill>
                  <a:schemeClr val="bg1"/>
                </a:solidFill>
                <a:cs typeface="Arial"/>
              </a:rPr>
              <a:t>Processing</a:t>
            </a:r>
            <a:r>
              <a:rPr sz="2501" spc="32" baseline="1424">
                <a:solidFill>
                  <a:schemeClr val="bg1"/>
                </a:solidFill>
                <a:cs typeface="Microsoft YaHei UI"/>
              </a:rPr>
              <a:t>：</a:t>
            </a:r>
            <a:r>
              <a:rPr sz="1710" spc="21">
                <a:solidFill>
                  <a:schemeClr val="bg1"/>
                </a:solidFill>
                <a:cs typeface="Arial"/>
              </a:rPr>
              <a:t>scanning</a:t>
            </a:r>
            <a:r>
              <a:rPr sz="1710" spc="30">
                <a:solidFill>
                  <a:schemeClr val="bg1"/>
                </a:solidFill>
                <a:cs typeface="Arial"/>
              </a:rPr>
              <a:t> </a:t>
            </a:r>
            <a:r>
              <a:rPr sz="1710" spc="9">
                <a:solidFill>
                  <a:schemeClr val="bg1"/>
                </a:solidFill>
                <a:cs typeface="Arial"/>
              </a:rPr>
              <a:t>the</a:t>
            </a:r>
            <a:r>
              <a:rPr sz="1710" spc="38">
                <a:solidFill>
                  <a:schemeClr val="bg1"/>
                </a:solidFill>
                <a:cs typeface="Arial"/>
              </a:rPr>
              <a:t> </a:t>
            </a:r>
            <a:r>
              <a:rPr sz="1710" spc="13">
                <a:solidFill>
                  <a:schemeClr val="bg1"/>
                </a:solidFill>
                <a:cs typeface="Arial"/>
              </a:rPr>
              <a:t>column</a:t>
            </a:r>
            <a:r>
              <a:rPr sz="1710" spc="30">
                <a:solidFill>
                  <a:schemeClr val="bg1"/>
                </a:solidFill>
                <a:cs typeface="Arial"/>
              </a:rPr>
              <a:t> </a:t>
            </a:r>
            <a:r>
              <a:rPr sz="1710" spc="13">
                <a:solidFill>
                  <a:schemeClr val="bg1"/>
                </a:solidFill>
                <a:cs typeface="Arial"/>
              </a:rPr>
              <a:t>store</a:t>
            </a:r>
            <a:r>
              <a:rPr sz="1710" spc="38">
                <a:solidFill>
                  <a:schemeClr val="bg1"/>
                </a:solidFill>
                <a:cs typeface="Arial"/>
              </a:rPr>
              <a:t> </a:t>
            </a:r>
            <a:r>
              <a:rPr sz="1710" spc="9">
                <a:solidFill>
                  <a:schemeClr val="bg1"/>
                </a:solidFill>
                <a:cs typeface="Arial"/>
              </a:rPr>
              <a:t>with</a:t>
            </a:r>
            <a:r>
              <a:rPr sz="1710" spc="34">
                <a:solidFill>
                  <a:schemeClr val="bg1"/>
                </a:solidFill>
                <a:cs typeface="Arial"/>
              </a:rPr>
              <a:t> </a:t>
            </a:r>
            <a:r>
              <a:rPr sz="1710" spc="9">
                <a:solidFill>
                  <a:schemeClr val="bg1"/>
                </a:solidFill>
                <a:cs typeface="Arial"/>
              </a:rPr>
              <a:t>delta</a:t>
            </a:r>
            <a:r>
              <a:rPr sz="1710" spc="34">
                <a:solidFill>
                  <a:schemeClr val="bg1"/>
                </a:solidFill>
                <a:cs typeface="Arial"/>
              </a:rPr>
              <a:t> </a:t>
            </a:r>
            <a:r>
              <a:rPr sz="1710" spc="13">
                <a:solidFill>
                  <a:schemeClr val="bg1"/>
                </a:solidFill>
                <a:cs typeface="Arial"/>
              </a:rPr>
              <a:t>store</a:t>
            </a:r>
            <a:endParaRPr sz="1710">
              <a:solidFill>
                <a:schemeClr val="bg1"/>
              </a:solidFill>
              <a:cs typeface="Arial"/>
            </a:endParaRPr>
          </a:p>
          <a:p>
            <a:pPr marL="353216" indent="-342900">
              <a:spcBef>
                <a:spcPts val="864"/>
              </a:spcBef>
              <a:buClr>
                <a:srgbClr val="000000"/>
              </a:buClr>
              <a:buFont typeface="+mj-lt"/>
              <a:buAutoNum type="arabicPeriod"/>
              <a:tabLst>
                <a:tab pos="405612" algn="l"/>
                <a:tab pos="406155" algn="l"/>
              </a:tabLst>
            </a:pPr>
            <a:r>
              <a:rPr sz="1710" b="1" spc="13">
                <a:solidFill>
                  <a:schemeClr val="bg1"/>
                </a:solidFill>
                <a:cs typeface="Arial"/>
              </a:rPr>
              <a:t>Data</a:t>
            </a:r>
            <a:r>
              <a:rPr sz="1710" b="1" spc="26">
                <a:solidFill>
                  <a:schemeClr val="bg1"/>
                </a:solidFill>
                <a:cs typeface="Arial"/>
              </a:rPr>
              <a:t> </a:t>
            </a:r>
            <a:r>
              <a:rPr sz="1710" b="1" spc="17">
                <a:solidFill>
                  <a:schemeClr val="bg1"/>
                </a:solidFill>
                <a:cs typeface="Arial"/>
              </a:rPr>
              <a:t>Synchronization</a:t>
            </a:r>
            <a:r>
              <a:rPr sz="1710" spc="17">
                <a:solidFill>
                  <a:schemeClr val="bg1"/>
                </a:solidFill>
                <a:cs typeface="Arial"/>
              </a:rPr>
              <a:t>:</a:t>
            </a:r>
            <a:r>
              <a:rPr sz="1710" spc="21">
                <a:solidFill>
                  <a:schemeClr val="bg1"/>
                </a:solidFill>
                <a:cs typeface="Arial"/>
              </a:rPr>
              <a:t> </a:t>
            </a:r>
            <a:r>
              <a:rPr sz="1710" spc="17">
                <a:solidFill>
                  <a:schemeClr val="bg1"/>
                </a:solidFill>
                <a:cs typeface="Arial"/>
              </a:rPr>
              <a:t>merging</a:t>
            </a:r>
            <a:r>
              <a:rPr sz="1710" spc="30">
                <a:solidFill>
                  <a:schemeClr val="bg1"/>
                </a:solidFill>
                <a:cs typeface="Arial"/>
              </a:rPr>
              <a:t> </a:t>
            </a:r>
            <a:r>
              <a:rPr sz="1710" spc="9">
                <a:solidFill>
                  <a:schemeClr val="bg1"/>
                </a:solidFill>
                <a:cs typeface="Arial"/>
              </a:rPr>
              <a:t>the</a:t>
            </a:r>
            <a:r>
              <a:rPr sz="1710" spc="30">
                <a:solidFill>
                  <a:schemeClr val="bg1"/>
                </a:solidFill>
                <a:cs typeface="Arial"/>
              </a:rPr>
              <a:t> </a:t>
            </a:r>
            <a:r>
              <a:rPr sz="1710" spc="9">
                <a:solidFill>
                  <a:schemeClr val="bg1"/>
                </a:solidFill>
                <a:cs typeface="Arial"/>
              </a:rPr>
              <a:t>delta</a:t>
            </a:r>
            <a:r>
              <a:rPr sz="1710" spc="30">
                <a:solidFill>
                  <a:schemeClr val="bg1"/>
                </a:solidFill>
                <a:cs typeface="Arial"/>
              </a:rPr>
              <a:t> </a:t>
            </a:r>
            <a:r>
              <a:rPr sz="1710" spc="13">
                <a:solidFill>
                  <a:schemeClr val="bg1"/>
                </a:solidFill>
                <a:cs typeface="Arial"/>
              </a:rPr>
              <a:t>data</a:t>
            </a:r>
            <a:r>
              <a:rPr sz="1710" spc="30">
                <a:solidFill>
                  <a:schemeClr val="bg1"/>
                </a:solidFill>
                <a:cs typeface="Arial"/>
              </a:rPr>
              <a:t> </a:t>
            </a:r>
            <a:r>
              <a:rPr sz="1710" spc="4">
                <a:solidFill>
                  <a:schemeClr val="bg1"/>
                </a:solidFill>
                <a:cs typeface="Arial"/>
              </a:rPr>
              <a:t>to</a:t>
            </a:r>
            <a:r>
              <a:rPr sz="1710" spc="30">
                <a:solidFill>
                  <a:schemeClr val="bg1"/>
                </a:solidFill>
                <a:cs typeface="Arial"/>
              </a:rPr>
              <a:t> </a:t>
            </a:r>
            <a:r>
              <a:rPr sz="1710" spc="13">
                <a:solidFill>
                  <a:schemeClr val="bg1"/>
                </a:solidFill>
                <a:cs typeface="Arial"/>
              </a:rPr>
              <a:t>column</a:t>
            </a:r>
            <a:r>
              <a:rPr sz="1710" spc="26">
                <a:solidFill>
                  <a:schemeClr val="bg1"/>
                </a:solidFill>
                <a:cs typeface="Arial"/>
              </a:rPr>
              <a:t> </a:t>
            </a:r>
            <a:r>
              <a:rPr sz="1710" spc="13">
                <a:solidFill>
                  <a:schemeClr val="bg1"/>
                </a:solidFill>
                <a:cs typeface="Arial"/>
              </a:rPr>
              <a:t>store</a:t>
            </a:r>
            <a:endParaRPr sz="1710">
              <a:solidFill>
                <a:schemeClr val="bg1"/>
              </a:solidFill>
              <a:cs typeface="Arial"/>
            </a:endParaRPr>
          </a:p>
          <a:p>
            <a:pPr marL="353216" indent="-342900">
              <a:spcBef>
                <a:spcPts val="945"/>
              </a:spcBef>
              <a:buClr>
                <a:srgbClr val="000000"/>
              </a:buClr>
              <a:buFont typeface="+mj-lt"/>
              <a:buAutoNum type="arabicPeriod"/>
              <a:tabLst>
                <a:tab pos="405612" algn="l"/>
                <a:tab pos="406155" algn="l"/>
              </a:tabLst>
            </a:pPr>
            <a:r>
              <a:rPr sz="1710" b="1" spc="17">
                <a:solidFill>
                  <a:schemeClr val="bg1"/>
                </a:solidFill>
                <a:cs typeface="Arial"/>
              </a:rPr>
              <a:t>Query</a:t>
            </a:r>
            <a:r>
              <a:rPr sz="1710" b="1" spc="30">
                <a:solidFill>
                  <a:schemeClr val="bg1"/>
                </a:solidFill>
                <a:cs typeface="Arial"/>
              </a:rPr>
              <a:t> </a:t>
            </a:r>
            <a:r>
              <a:rPr sz="1710" b="1" spc="13">
                <a:solidFill>
                  <a:schemeClr val="bg1"/>
                </a:solidFill>
                <a:cs typeface="Arial"/>
              </a:rPr>
              <a:t>Optimization</a:t>
            </a:r>
            <a:r>
              <a:rPr sz="1710" spc="13">
                <a:solidFill>
                  <a:schemeClr val="bg1"/>
                </a:solidFill>
                <a:cs typeface="Arial"/>
              </a:rPr>
              <a:t>:</a:t>
            </a:r>
            <a:r>
              <a:rPr sz="1710" spc="30">
                <a:solidFill>
                  <a:schemeClr val="bg1"/>
                </a:solidFill>
                <a:cs typeface="Arial"/>
              </a:rPr>
              <a:t> </a:t>
            </a:r>
            <a:r>
              <a:rPr sz="1710" spc="13">
                <a:solidFill>
                  <a:schemeClr val="bg1"/>
                </a:solidFill>
                <a:cs typeface="Arial"/>
              </a:rPr>
              <a:t>planning</a:t>
            </a:r>
            <a:r>
              <a:rPr sz="1710" spc="30">
                <a:solidFill>
                  <a:schemeClr val="bg1"/>
                </a:solidFill>
                <a:cs typeface="Arial"/>
              </a:rPr>
              <a:t> </a:t>
            </a:r>
            <a:r>
              <a:rPr sz="1710" spc="13">
                <a:solidFill>
                  <a:schemeClr val="bg1"/>
                </a:solidFill>
                <a:cs typeface="Arial"/>
              </a:rPr>
              <a:t>queries</a:t>
            </a:r>
            <a:r>
              <a:rPr sz="1710" spc="34">
                <a:solidFill>
                  <a:schemeClr val="bg1"/>
                </a:solidFill>
                <a:cs typeface="Arial"/>
              </a:rPr>
              <a:t> </a:t>
            </a:r>
            <a:r>
              <a:rPr sz="1710" spc="13">
                <a:solidFill>
                  <a:schemeClr val="bg1"/>
                </a:solidFill>
                <a:cs typeface="Arial"/>
              </a:rPr>
              <a:t>against</a:t>
            </a:r>
            <a:r>
              <a:rPr sz="1710" spc="21">
                <a:solidFill>
                  <a:schemeClr val="bg1"/>
                </a:solidFill>
                <a:cs typeface="Arial"/>
              </a:rPr>
              <a:t> </a:t>
            </a:r>
            <a:r>
              <a:rPr sz="1710" spc="13">
                <a:solidFill>
                  <a:schemeClr val="bg1"/>
                </a:solidFill>
                <a:cs typeface="Arial"/>
              </a:rPr>
              <a:t>row</a:t>
            </a:r>
            <a:r>
              <a:rPr sz="1710" spc="38">
                <a:solidFill>
                  <a:schemeClr val="bg1"/>
                </a:solidFill>
                <a:cs typeface="Arial"/>
              </a:rPr>
              <a:t> </a:t>
            </a:r>
            <a:r>
              <a:rPr sz="1710" spc="13">
                <a:solidFill>
                  <a:schemeClr val="bg1"/>
                </a:solidFill>
                <a:cs typeface="Arial"/>
              </a:rPr>
              <a:t>store</a:t>
            </a:r>
            <a:r>
              <a:rPr sz="1710" spc="34">
                <a:solidFill>
                  <a:schemeClr val="bg1"/>
                </a:solidFill>
                <a:cs typeface="Arial"/>
              </a:rPr>
              <a:t> </a:t>
            </a:r>
            <a:r>
              <a:rPr sz="1710" spc="13">
                <a:solidFill>
                  <a:schemeClr val="bg1"/>
                </a:solidFill>
                <a:cs typeface="Arial"/>
              </a:rPr>
              <a:t>and</a:t>
            </a:r>
            <a:r>
              <a:rPr sz="1710" spc="34">
                <a:solidFill>
                  <a:schemeClr val="bg1"/>
                </a:solidFill>
                <a:cs typeface="Arial"/>
              </a:rPr>
              <a:t> </a:t>
            </a:r>
            <a:r>
              <a:rPr sz="1710" spc="13">
                <a:solidFill>
                  <a:schemeClr val="bg1"/>
                </a:solidFill>
                <a:cs typeface="Arial"/>
              </a:rPr>
              <a:t>column</a:t>
            </a:r>
            <a:r>
              <a:rPr sz="1710" spc="30">
                <a:solidFill>
                  <a:schemeClr val="bg1"/>
                </a:solidFill>
                <a:cs typeface="Arial"/>
              </a:rPr>
              <a:t> </a:t>
            </a:r>
            <a:r>
              <a:rPr sz="1710" spc="13">
                <a:solidFill>
                  <a:schemeClr val="bg1"/>
                </a:solidFill>
                <a:cs typeface="Arial"/>
              </a:rPr>
              <a:t>store</a:t>
            </a:r>
            <a:endParaRPr sz="1710">
              <a:solidFill>
                <a:schemeClr val="bg1"/>
              </a:solidFill>
              <a:cs typeface="Arial"/>
            </a:endParaRPr>
          </a:p>
          <a:p>
            <a:pPr marL="353216" indent="-342900">
              <a:spcBef>
                <a:spcPts val="838"/>
              </a:spcBef>
              <a:buClr>
                <a:srgbClr val="000000"/>
              </a:buClr>
              <a:buFont typeface="+mj-lt"/>
              <a:buAutoNum type="arabicPeriod"/>
              <a:tabLst>
                <a:tab pos="405612" algn="l"/>
                <a:tab pos="406155" algn="l"/>
              </a:tabLst>
            </a:pPr>
            <a:r>
              <a:rPr sz="1710" b="1" spc="17">
                <a:solidFill>
                  <a:schemeClr val="bg1"/>
                </a:solidFill>
                <a:cs typeface="Arial"/>
              </a:rPr>
              <a:t>Resource</a:t>
            </a:r>
            <a:r>
              <a:rPr sz="1710" b="1" spc="34">
                <a:solidFill>
                  <a:schemeClr val="bg1"/>
                </a:solidFill>
                <a:cs typeface="Arial"/>
              </a:rPr>
              <a:t> </a:t>
            </a:r>
            <a:r>
              <a:rPr sz="1710" b="1" spc="13">
                <a:solidFill>
                  <a:schemeClr val="bg1"/>
                </a:solidFill>
                <a:cs typeface="Arial"/>
              </a:rPr>
              <a:t>Scheduling</a:t>
            </a:r>
            <a:r>
              <a:rPr sz="1710" spc="13">
                <a:solidFill>
                  <a:schemeClr val="bg1"/>
                </a:solidFill>
                <a:cs typeface="Arial"/>
              </a:rPr>
              <a:t>:</a:t>
            </a:r>
            <a:r>
              <a:rPr sz="1710" spc="26">
                <a:solidFill>
                  <a:schemeClr val="bg1"/>
                </a:solidFill>
                <a:cs typeface="Arial"/>
              </a:rPr>
              <a:t> </a:t>
            </a:r>
            <a:r>
              <a:rPr sz="1710" spc="13">
                <a:solidFill>
                  <a:schemeClr val="bg1"/>
                </a:solidFill>
                <a:cs typeface="Arial"/>
              </a:rPr>
              <a:t>scheduling</a:t>
            </a:r>
            <a:r>
              <a:rPr sz="1710" spc="30">
                <a:solidFill>
                  <a:schemeClr val="bg1"/>
                </a:solidFill>
                <a:cs typeface="Arial"/>
              </a:rPr>
              <a:t> </a:t>
            </a:r>
            <a:r>
              <a:rPr sz="1710" spc="17">
                <a:solidFill>
                  <a:schemeClr val="bg1"/>
                </a:solidFill>
                <a:cs typeface="Arial"/>
              </a:rPr>
              <a:t>resources</a:t>
            </a:r>
            <a:r>
              <a:rPr sz="1710" spc="38">
                <a:solidFill>
                  <a:schemeClr val="bg1"/>
                </a:solidFill>
                <a:cs typeface="Arial"/>
              </a:rPr>
              <a:t> </a:t>
            </a:r>
            <a:r>
              <a:rPr sz="1710" spc="9">
                <a:solidFill>
                  <a:schemeClr val="bg1"/>
                </a:solidFill>
                <a:cs typeface="Arial"/>
              </a:rPr>
              <a:t>for</a:t>
            </a:r>
            <a:r>
              <a:rPr sz="1710" spc="38">
                <a:solidFill>
                  <a:schemeClr val="bg1"/>
                </a:solidFill>
                <a:cs typeface="Arial"/>
              </a:rPr>
              <a:t> </a:t>
            </a:r>
            <a:r>
              <a:rPr sz="1710" spc="17">
                <a:solidFill>
                  <a:schemeClr val="bg1"/>
                </a:solidFill>
                <a:cs typeface="Arial"/>
              </a:rPr>
              <a:t>OLTP</a:t>
            </a:r>
            <a:r>
              <a:rPr sz="1710" spc="38">
                <a:solidFill>
                  <a:schemeClr val="bg1"/>
                </a:solidFill>
                <a:cs typeface="Arial"/>
              </a:rPr>
              <a:t> </a:t>
            </a:r>
            <a:r>
              <a:rPr sz="1710" spc="13">
                <a:solidFill>
                  <a:schemeClr val="bg1"/>
                </a:solidFill>
                <a:cs typeface="Arial"/>
              </a:rPr>
              <a:t>and</a:t>
            </a:r>
            <a:r>
              <a:rPr sz="1710" spc="38">
                <a:solidFill>
                  <a:schemeClr val="bg1"/>
                </a:solidFill>
                <a:cs typeface="Arial"/>
              </a:rPr>
              <a:t> </a:t>
            </a:r>
            <a:r>
              <a:rPr sz="1710" spc="17">
                <a:solidFill>
                  <a:schemeClr val="bg1"/>
                </a:solidFill>
                <a:cs typeface="Arial"/>
              </a:rPr>
              <a:t>OLAP</a:t>
            </a:r>
            <a:r>
              <a:rPr sz="1710" spc="38">
                <a:solidFill>
                  <a:schemeClr val="bg1"/>
                </a:solidFill>
                <a:cs typeface="Arial"/>
              </a:rPr>
              <a:t> </a:t>
            </a:r>
            <a:r>
              <a:rPr sz="1710" spc="13">
                <a:solidFill>
                  <a:schemeClr val="bg1"/>
                </a:solidFill>
                <a:cs typeface="Arial"/>
              </a:rPr>
              <a:t>instances</a:t>
            </a:r>
            <a:endParaRPr sz="1710">
              <a:solidFill>
                <a:schemeClr val="bg1"/>
              </a:solidFill>
              <a:cs typeface="Arial"/>
            </a:endParaRPr>
          </a:p>
        </p:txBody>
      </p:sp>
      <p:pic>
        <p:nvPicPr>
          <p:cNvPr id="5" name="object 5"/>
          <p:cNvPicPr/>
          <p:nvPr/>
        </p:nvPicPr>
        <p:blipFill>
          <a:blip r:embed="rId3" cstate="print"/>
          <a:stretch>
            <a:fillRect/>
          </a:stretch>
        </p:blipFill>
        <p:spPr>
          <a:xfrm>
            <a:off x="2082583" y="3531040"/>
            <a:ext cx="4770641" cy="2330429"/>
          </a:xfrm>
          <a:prstGeom prst="rect">
            <a:avLst/>
          </a:prstGeom>
        </p:spPr>
      </p:pic>
      <p:sp>
        <p:nvSpPr>
          <p:cNvPr id="11" name="Date Placeholder 10">
            <a:extLst>
              <a:ext uri="{FF2B5EF4-FFF2-40B4-BE49-F238E27FC236}">
                <a16:creationId xmlns:a16="http://schemas.microsoft.com/office/drawing/2014/main" id="{F48B4FCE-58F1-D1CB-3289-4C51D63E50C1}"/>
              </a:ext>
            </a:extLst>
          </p:cNvPr>
          <p:cNvSpPr>
            <a:spLocks noGrp="1"/>
          </p:cNvSpPr>
          <p:nvPr>
            <p:ph type="dt" sz="half" idx="2"/>
          </p:nvPr>
        </p:nvSpPr>
        <p:spPr/>
        <p:txBody>
          <a:bodyPr/>
          <a:lstStyle/>
          <a:p>
            <a:r>
              <a:rPr lang="en-US"/>
              <a:t>4/24/2023</a:t>
            </a:r>
          </a:p>
        </p:txBody>
      </p:sp>
      <p:sp>
        <p:nvSpPr>
          <p:cNvPr id="12" name="Slide Number Placeholder 11">
            <a:extLst>
              <a:ext uri="{FF2B5EF4-FFF2-40B4-BE49-F238E27FC236}">
                <a16:creationId xmlns:a16="http://schemas.microsoft.com/office/drawing/2014/main" id="{680A0DCC-1FA5-2B8E-2CA0-A8866C70C3AE}"/>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3" name="TextBox 2">
            <a:extLst>
              <a:ext uri="{FF2B5EF4-FFF2-40B4-BE49-F238E27FC236}">
                <a16:creationId xmlns:a16="http://schemas.microsoft.com/office/drawing/2014/main" id="{7439F202-1294-DC53-6B29-7870EFAFFA1D}"/>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pic>
        <p:nvPicPr>
          <p:cNvPr id="6" name="Picture 6">
            <a:extLst>
              <a:ext uri="{FF2B5EF4-FFF2-40B4-BE49-F238E27FC236}">
                <a16:creationId xmlns:a16="http://schemas.microsoft.com/office/drawing/2014/main" id="{FE093E2C-EF33-3422-B0DC-F7F241C8249A}"/>
              </a:ext>
            </a:extLst>
          </p:cNvPr>
          <p:cNvPicPr>
            <a:picLocks noChangeAspect="1"/>
          </p:cNvPicPr>
          <p:nvPr/>
        </p:nvPicPr>
        <p:blipFill>
          <a:blip r:embed="rId5"/>
          <a:stretch>
            <a:fillRect/>
          </a:stretch>
        </p:blipFill>
        <p:spPr>
          <a:xfrm>
            <a:off x="2595953" y="5325119"/>
            <a:ext cx="171450" cy="161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1620" y="1667235"/>
            <a:ext cx="7831754" cy="3823468"/>
          </a:xfrm>
          <a:prstGeom prst="rect">
            <a:avLst/>
          </a:prstGeom>
        </p:spPr>
        <p:txBody>
          <a:bodyPr vert="horz" wrap="square" lIns="0" tIns="120001" rIns="0" bIns="0" rtlCol="0" anchor="t">
            <a:spAutoFit/>
          </a:bodyPr>
          <a:lstStyle/>
          <a:p>
            <a:pPr marL="344170" indent="-333375">
              <a:spcBef>
                <a:spcPts val="945"/>
              </a:spcBef>
              <a:buAutoNum type="arabicPeriod"/>
              <a:tabLst>
                <a:tab pos="344255" algn="l"/>
                <a:tab pos="344798" algn="l"/>
              </a:tabLst>
            </a:pPr>
            <a:r>
              <a:rPr sz="1710" b="1" spc="17">
                <a:solidFill>
                  <a:schemeClr val="bg1"/>
                </a:solidFill>
                <a:cs typeface="Arial"/>
              </a:rPr>
              <a:t>Standalone</a:t>
            </a:r>
            <a:r>
              <a:rPr sz="1710" b="1" spc="30">
                <a:solidFill>
                  <a:schemeClr val="bg1"/>
                </a:solidFill>
                <a:cs typeface="Arial"/>
              </a:rPr>
              <a:t> </a:t>
            </a:r>
            <a:r>
              <a:rPr sz="1710" b="1" spc="4">
                <a:solidFill>
                  <a:schemeClr val="bg1"/>
                </a:solidFill>
                <a:cs typeface="Arial"/>
              </a:rPr>
              <a:t>Transaction</a:t>
            </a:r>
            <a:r>
              <a:rPr sz="1710" b="1" spc="26">
                <a:solidFill>
                  <a:schemeClr val="bg1"/>
                </a:solidFill>
                <a:cs typeface="Arial"/>
              </a:rPr>
              <a:t> </a:t>
            </a:r>
            <a:r>
              <a:rPr sz="1710" b="1" spc="17">
                <a:solidFill>
                  <a:schemeClr val="bg1"/>
                </a:solidFill>
                <a:cs typeface="Arial"/>
              </a:rPr>
              <a:t>Processing</a:t>
            </a:r>
            <a:r>
              <a:rPr sz="1710" b="1" spc="26">
                <a:solidFill>
                  <a:schemeClr val="bg1"/>
                </a:solidFill>
                <a:cs typeface="Arial"/>
              </a:rPr>
              <a:t> </a:t>
            </a:r>
            <a:r>
              <a:rPr sz="1710" b="1" spc="9">
                <a:solidFill>
                  <a:schemeClr val="bg1"/>
                </a:solidFill>
                <a:cs typeface="Arial"/>
              </a:rPr>
              <a:t>with</a:t>
            </a:r>
            <a:r>
              <a:rPr sz="1710" b="1" spc="26">
                <a:solidFill>
                  <a:schemeClr val="bg1"/>
                </a:solidFill>
                <a:cs typeface="Arial"/>
              </a:rPr>
              <a:t> </a:t>
            </a:r>
            <a:r>
              <a:rPr sz="1710" b="1" spc="17">
                <a:solidFill>
                  <a:schemeClr val="bg1"/>
                </a:solidFill>
                <a:cs typeface="Arial"/>
              </a:rPr>
              <a:t>In-Memory</a:t>
            </a:r>
            <a:r>
              <a:rPr sz="1710" b="1" spc="30">
                <a:solidFill>
                  <a:schemeClr val="bg1"/>
                </a:solidFill>
                <a:cs typeface="Arial"/>
              </a:rPr>
              <a:t> </a:t>
            </a:r>
            <a:r>
              <a:rPr sz="1710" b="1" spc="13">
                <a:solidFill>
                  <a:schemeClr val="bg1"/>
                </a:solidFill>
                <a:cs typeface="Arial"/>
              </a:rPr>
              <a:t>Delta</a:t>
            </a:r>
            <a:r>
              <a:rPr sz="1710" b="1" spc="30">
                <a:solidFill>
                  <a:schemeClr val="bg1"/>
                </a:solidFill>
                <a:cs typeface="Arial"/>
              </a:rPr>
              <a:t> </a:t>
            </a:r>
            <a:r>
              <a:rPr sz="1710" b="1" spc="17">
                <a:solidFill>
                  <a:schemeClr val="bg1"/>
                </a:solidFill>
                <a:cs typeface="Arial"/>
              </a:rPr>
              <a:t>Update</a:t>
            </a:r>
            <a:endParaRPr lang="en-US" sz="1710" b="1">
              <a:solidFill>
                <a:schemeClr val="bg1"/>
              </a:solidFill>
              <a:cs typeface="Arial"/>
            </a:endParaRPr>
          </a:p>
          <a:p>
            <a:pPr marL="565150" lvl="1" indent="-285750">
              <a:spcBef>
                <a:spcPts val="864"/>
              </a:spcBef>
              <a:buFont typeface="Wingdings" panose="05000000000000000000" pitchFamily="2" charset="2"/>
              <a:buChar char="§"/>
              <a:tabLst>
                <a:tab pos="531043" algn="l"/>
              </a:tabLst>
            </a:pPr>
            <a:r>
              <a:rPr sz="1710" spc="13">
                <a:solidFill>
                  <a:schemeClr val="bg1"/>
                </a:solidFill>
                <a:cs typeface="Arial MT"/>
              </a:rPr>
              <a:t>Standalone</a:t>
            </a:r>
            <a:r>
              <a:rPr sz="1710" spc="30">
                <a:solidFill>
                  <a:schemeClr val="bg1"/>
                </a:solidFill>
                <a:cs typeface="Arial MT"/>
              </a:rPr>
              <a:t> </a:t>
            </a:r>
            <a:r>
              <a:rPr sz="1710" spc="13">
                <a:solidFill>
                  <a:schemeClr val="bg1"/>
                </a:solidFill>
                <a:cs typeface="Arial MT"/>
              </a:rPr>
              <a:t>transaction</a:t>
            </a:r>
            <a:r>
              <a:rPr sz="1710" spc="30">
                <a:solidFill>
                  <a:schemeClr val="bg1"/>
                </a:solidFill>
                <a:cs typeface="Arial MT"/>
              </a:rPr>
              <a:t> </a:t>
            </a:r>
            <a:r>
              <a:rPr sz="1710" spc="13">
                <a:solidFill>
                  <a:schemeClr val="bg1"/>
                </a:solidFill>
                <a:cs typeface="Arial MT"/>
              </a:rPr>
              <a:t>processing</a:t>
            </a:r>
            <a:r>
              <a:rPr sz="1710" spc="30">
                <a:solidFill>
                  <a:schemeClr val="bg1"/>
                </a:solidFill>
                <a:cs typeface="Arial MT"/>
              </a:rPr>
              <a:t> </a:t>
            </a:r>
            <a:r>
              <a:rPr sz="1710" spc="9">
                <a:solidFill>
                  <a:schemeClr val="bg1"/>
                </a:solidFill>
                <a:cs typeface="Arial MT"/>
              </a:rPr>
              <a:t>with</a:t>
            </a:r>
            <a:r>
              <a:rPr sz="1710" spc="34">
                <a:solidFill>
                  <a:schemeClr val="bg1"/>
                </a:solidFill>
                <a:cs typeface="Arial MT"/>
              </a:rPr>
              <a:t> </a:t>
            </a:r>
            <a:r>
              <a:rPr sz="1710" spc="21">
                <a:solidFill>
                  <a:schemeClr val="bg1"/>
                </a:solidFill>
                <a:cs typeface="Arial MT"/>
              </a:rPr>
              <a:t>MVCC</a:t>
            </a:r>
            <a:r>
              <a:rPr sz="1710" spc="38">
                <a:solidFill>
                  <a:schemeClr val="bg1"/>
                </a:solidFill>
                <a:cs typeface="Arial MT"/>
              </a:rPr>
              <a:t> </a:t>
            </a:r>
            <a:r>
              <a:rPr sz="1710" spc="17">
                <a:solidFill>
                  <a:schemeClr val="bg1"/>
                </a:solidFill>
                <a:cs typeface="Arial MT"/>
              </a:rPr>
              <a:t>protocol</a:t>
            </a:r>
            <a:endParaRPr sz="1710">
              <a:solidFill>
                <a:schemeClr val="bg1"/>
              </a:solidFill>
              <a:cs typeface="Arial MT"/>
            </a:endParaRPr>
          </a:p>
          <a:p>
            <a:pPr marL="565150" lvl="1" indent="-285750">
              <a:spcBef>
                <a:spcPts val="859"/>
              </a:spcBef>
              <a:buFont typeface="Wingdings" panose="05000000000000000000" pitchFamily="2" charset="2"/>
              <a:buChar char="§"/>
              <a:tabLst>
                <a:tab pos="531043" algn="l"/>
              </a:tabLst>
            </a:pPr>
            <a:r>
              <a:rPr sz="1710" spc="17">
                <a:solidFill>
                  <a:schemeClr val="bg1"/>
                </a:solidFill>
                <a:cs typeface="Arial MT"/>
              </a:rPr>
              <a:t>In-memory</a:t>
            </a:r>
            <a:r>
              <a:rPr sz="1710" spc="26">
                <a:solidFill>
                  <a:schemeClr val="bg1"/>
                </a:solidFill>
                <a:cs typeface="Arial MT"/>
              </a:rPr>
              <a:t> </a:t>
            </a:r>
            <a:r>
              <a:rPr sz="1710" spc="9">
                <a:solidFill>
                  <a:schemeClr val="bg1"/>
                </a:solidFill>
                <a:cs typeface="Arial MT"/>
              </a:rPr>
              <a:t>delta</a:t>
            </a:r>
            <a:r>
              <a:rPr sz="1710" spc="30">
                <a:solidFill>
                  <a:schemeClr val="bg1"/>
                </a:solidFill>
                <a:cs typeface="Arial MT"/>
              </a:rPr>
              <a:t> </a:t>
            </a:r>
            <a:r>
              <a:rPr sz="1710" spc="13">
                <a:solidFill>
                  <a:schemeClr val="bg1"/>
                </a:solidFill>
                <a:cs typeface="Arial MT"/>
              </a:rPr>
              <a:t>update</a:t>
            </a:r>
            <a:r>
              <a:rPr sz="1710" spc="30">
                <a:solidFill>
                  <a:schemeClr val="bg1"/>
                </a:solidFill>
                <a:cs typeface="Arial MT"/>
              </a:rPr>
              <a:t> </a:t>
            </a:r>
            <a:r>
              <a:rPr sz="1710" spc="9">
                <a:solidFill>
                  <a:schemeClr val="bg1"/>
                </a:solidFill>
                <a:cs typeface="Arial MT"/>
              </a:rPr>
              <a:t>for</a:t>
            </a:r>
            <a:r>
              <a:rPr sz="1710" spc="17">
                <a:solidFill>
                  <a:schemeClr val="bg1"/>
                </a:solidFill>
                <a:cs typeface="Arial MT"/>
              </a:rPr>
              <a:t> </a:t>
            </a:r>
            <a:r>
              <a:rPr sz="1710" spc="13">
                <a:solidFill>
                  <a:schemeClr val="bg1"/>
                </a:solidFill>
                <a:cs typeface="Arial MT"/>
              </a:rPr>
              <a:t>insert/delete/update</a:t>
            </a:r>
            <a:r>
              <a:rPr sz="1710" spc="30">
                <a:solidFill>
                  <a:schemeClr val="bg1"/>
                </a:solidFill>
                <a:cs typeface="Arial MT"/>
              </a:rPr>
              <a:t> </a:t>
            </a:r>
            <a:r>
              <a:rPr sz="1710" spc="13">
                <a:solidFill>
                  <a:schemeClr val="bg1"/>
                </a:solidFill>
                <a:cs typeface="Arial MT"/>
              </a:rPr>
              <a:t>operations</a:t>
            </a:r>
            <a:endParaRPr sz="1710">
              <a:solidFill>
                <a:schemeClr val="bg1"/>
              </a:solidFill>
              <a:cs typeface="Arial MT"/>
            </a:endParaRPr>
          </a:p>
          <a:p>
            <a:pPr marL="565150" lvl="1" indent="-285750">
              <a:spcBef>
                <a:spcPts val="842"/>
              </a:spcBef>
              <a:buFont typeface="Wingdings" panose="05000000000000000000" pitchFamily="2" charset="2"/>
              <a:buChar char="§"/>
              <a:tabLst>
                <a:tab pos="531043" algn="l"/>
              </a:tabLst>
            </a:pPr>
            <a:r>
              <a:rPr sz="1710" spc="9">
                <a:solidFill>
                  <a:schemeClr val="bg1"/>
                </a:solidFill>
                <a:cs typeface="Arial MT"/>
              </a:rPr>
              <a:t>E.g.,</a:t>
            </a:r>
            <a:r>
              <a:rPr sz="1710" spc="4">
                <a:solidFill>
                  <a:schemeClr val="bg1"/>
                </a:solidFill>
                <a:cs typeface="Arial MT"/>
              </a:rPr>
              <a:t> </a:t>
            </a:r>
            <a:r>
              <a:rPr sz="1710" spc="13">
                <a:solidFill>
                  <a:schemeClr val="bg1"/>
                </a:solidFill>
                <a:cs typeface="Arial MT"/>
              </a:rPr>
              <a:t>Oracle,</a:t>
            </a:r>
            <a:r>
              <a:rPr sz="1710" spc="9">
                <a:solidFill>
                  <a:schemeClr val="bg1"/>
                </a:solidFill>
                <a:cs typeface="Arial MT"/>
              </a:rPr>
              <a:t> </a:t>
            </a:r>
            <a:r>
              <a:rPr sz="1710" spc="17">
                <a:solidFill>
                  <a:schemeClr val="bg1"/>
                </a:solidFill>
                <a:cs typeface="Arial MT"/>
              </a:rPr>
              <a:t>SQL</a:t>
            </a:r>
            <a:r>
              <a:rPr sz="1710" spc="26">
                <a:solidFill>
                  <a:schemeClr val="bg1"/>
                </a:solidFill>
                <a:cs typeface="Arial MT"/>
              </a:rPr>
              <a:t> </a:t>
            </a:r>
            <a:r>
              <a:rPr sz="1710" spc="13">
                <a:solidFill>
                  <a:schemeClr val="bg1"/>
                </a:solidFill>
                <a:cs typeface="Arial MT"/>
              </a:rPr>
              <a:t>Server,</a:t>
            </a:r>
            <a:r>
              <a:rPr sz="1710" spc="4">
                <a:solidFill>
                  <a:schemeClr val="bg1"/>
                </a:solidFill>
                <a:cs typeface="Arial MT"/>
              </a:rPr>
              <a:t> </a:t>
            </a:r>
            <a:r>
              <a:rPr sz="1710" spc="17">
                <a:solidFill>
                  <a:schemeClr val="bg1"/>
                </a:solidFill>
                <a:cs typeface="Arial MT"/>
              </a:rPr>
              <a:t>SAP</a:t>
            </a:r>
            <a:r>
              <a:rPr sz="1710" spc="30">
                <a:solidFill>
                  <a:schemeClr val="bg1"/>
                </a:solidFill>
                <a:cs typeface="Arial MT"/>
              </a:rPr>
              <a:t> </a:t>
            </a:r>
            <a:r>
              <a:rPr sz="1710" spc="21">
                <a:solidFill>
                  <a:schemeClr val="bg1"/>
                </a:solidFill>
                <a:cs typeface="Arial MT"/>
              </a:rPr>
              <a:t>HANA</a:t>
            </a:r>
            <a:endParaRPr sz="1710">
              <a:solidFill>
                <a:schemeClr val="bg1"/>
              </a:solidFill>
              <a:cs typeface="Arial MT"/>
            </a:endParaRPr>
          </a:p>
          <a:p>
            <a:pPr lvl="1">
              <a:lnSpc>
                <a:spcPct val="100000"/>
              </a:lnSpc>
              <a:buFont typeface="Wingdings"/>
              <a:buChar char=""/>
            </a:pPr>
            <a:endParaRPr sz="1881">
              <a:solidFill>
                <a:schemeClr val="bg1"/>
              </a:solidFill>
              <a:cs typeface="Arial MT"/>
            </a:endParaRPr>
          </a:p>
          <a:p>
            <a:pPr lvl="1">
              <a:spcBef>
                <a:spcPts val="26"/>
              </a:spcBef>
              <a:buFont typeface="Wingdings"/>
              <a:buChar char=""/>
            </a:pPr>
            <a:endParaRPr sz="1454">
              <a:solidFill>
                <a:schemeClr val="bg1"/>
              </a:solidFill>
              <a:cs typeface="Arial MT"/>
            </a:endParaRPr>
          </a:p>
          <a:p>
            <a:pPr marL="405130" indent="-394970">
              <a:buAutoNum type="arabicPeriod"/>
              <a:tabLst>
                <a:tab pos="405612" algn="l"/>
                <a:tab pos="406155" algn="l"/>
              </a:tabLst>
            </a:pPr>
            <a:r>
              <a:rPr sz="1710" b="1" spc="13">
                <a:solidFill>
                  <a:schemeClr val="bg1"/>
                </a:solidFill>
                <a:cs typeface="Arial"/>
              </a:rPr>
              <a:t>Distributed</a:t>
            </a:r>
            <a:r>
              <a:rPr sz="1710" b="1" spc="30">
                <a:solidFill>
                  <a:schemeClr val="bg1"/>
                </a:solidFill>
                <a:cs typeface="Arial"/>
              </a:rPr>
              <a:t> </a:t>
            </a:r>
            <a:r>
              <a:rPr sz="1710" b="1" spc="4">
                <a:solidFill>
                  <a:schemeClr val="bg1"/>
                </a:solidFill>
                <a:cs typeface="Arial"/>
              </a:rPr>
              <a:t>Transaction</a:t>
            </a:r>
            <a:r>
              <a:rPr sz="1710" b="1" spc="34">
                <a:solidFill>
                  <a:schemeClr val="bg1"/>
                </a:solidFill>
                <a:cs typeface="Arial"/>
              </a:rPr>
              <a:t> </a:t>
            </a:r>
            <a:r>
              <a:rPr sz="1710" b="1" spc="17">
                <a:solidFill>
                  <a:schemeClr val="bg1"/>
                </a:solidFill>
                <a:cs typeface="Arial"/>
              </a:rPr>
              <a:t>Processing</a:t>
            </a:r>
            <a:r>
              <a:rPr sz="1710" b="1" spc="30">
                <a:solidFill>
                  <a:schemeClr val="bg1"/>
                </a:solidFill>
                <a:cs typeface="Arial"/>
              </a:rPr>
              <a:t> </a:t>
            </a:r>
            <a:r>
              <a:rPr sz="1710" b="1" spc="9">
                <a:solidFill>
                  <a:schemeClr val="bg1"/>
                </a:solidFill>
                <a:cs typeface="Arial"/>
              </a:rPr>
              <a:t>with</a:t>
            </a:r>
            <a:r>
              <a:rPr sz="1710" b="1" spc="34">
                <a:solidFill>
                  <a:schemeClr val="bg1"/>
                </a:solidFill>
                <a:cs typeface="Arial"/>
              </a:rPr>
              <a:t> </a:t>
            </a:r>
            <a:r>
              <a:rPr sz="1710" b="1" spc="13">
                <a:solidFill>
                  <a:schemeClr val="bg1"/>
                </a:solidFill>
                <a:cs typeface="Arial"/>
              </a:rPr>
              <a:t>Log</a:t>
            </a:r>
            <a:r>
              <a:rPr sz="1710" b="1" spc="34">
                <a:solidFill>
                  <a:schemeClr val="bg1"/>
                </a:solidFill>
                <a:cs typeface="Arial"/>
              </a:rPr>
              <a:t> </a:t>
            </a:r>
            <a:r>
              <a:rPr sz="1710" b="1" spc="13">
                <a:solidFill>
                  <a:schemeClr val="bg1"/>
                </a:solidFill>
                <a:cs typeface="Arial"/>
              </a:rPr>
              <a:t>Replay</a:t>
            </a:r>
            <a:endParaRPr sz="1710" b="1">
              <a:solidFill>
                <a:schemeClr val="bg1"/>
              </a:solidFill>
              <a:cs typeface="Arial"/>
            </a:endParaRPr>
          </a:p>
          <a:p>
            <a:pPr marL="565150" lvl="1" indent="-285750">
              <a:spcBef>
                <a:spcPts val="859"/>
              </a:spcBef>
              <a:buFont typeface="Wingdings" panose="05000000000000000000" pitchFamily="2" charset="2"/>
              <a:buChar char="§"/>
              <a:tabLst>
                <a:tab pos="531043" algn="l"/>
              </a:tabLst>
            </a:pPr>
            <a:r>
              <a:rPr lang="en-GB" sz="1700" spc="17">
                <a:solidFill>
                  <a:schemeClr val="bg1"/>
                </a:solidFill>
                <a:cs typeface="Arial MT"/>
              </a:rPr>
              <a:t>Raft protocol</a:t>
            </a:r>
            <a:r>
              <a:rPr sz="1700" spc="26">
                <a:solidFill>
                  <a:schemeClr val="bg1"/>
                </a:solidFill>
                <a:cs typeface="Arial MT"/>
              </a:rPr>
              <a:t> </a:t>
            </a:r>
            <a:r>
              <a:rPr sz="1700" spc="9">
                <a:solidFill>
                  <a:schemeClr val="bg1"/>
                </a:solidFill>
                <a:cs typeface="Arial MT"/>
              </a:rPr>
              <a:t>for</a:t>
            </a:r>
            <a:r>
              <a:rPr sz="1700" spc="21">
                <a:solidFill>
                  <a:schemeClr val="bg1"/>
                </a:solidFill>
                <a:cs typeface="Arial MT"/>
              </a:rPr>
              <a:t> </a:t>
            </a:r>
            <a:r>
              <a:rPr sz="1700" spc="13">
                <a:solidFill>
                  <a:schemeClr val="bg1"/>
                </a:solidFill>
                <a:cs typeface="Arial MT"/>
              </a:rPr>
              <a:t>distributed</a:t>
            </a:r>
            <a:r>
              <a:rPr sz="1700" spc="34">
                <a:solidFill>
                  <a:schemeClr val="bg1"/>
                </a:solidFill>
                <a:cs typeface="Arial MT"/>
              </a:rPr>
              <a:t> </a:t>
            </a:r>
            <a:r>
              <a:rPr sz="1700" spc="9">
                <a:solidFill>
                  <a:schemeClr val="bg1"/>
                </a:solidFill>
                <a:cs typeface="Arial MT"/>
              </a:rPr>
              <a:t>TP</a:t>
            </a:r>
            <a:r>
              <a:rPr sz="1700" spc="34">
                <a:solidFill>
                  <a:schemeClr val="bg1"/>
                </a:solidFill>
                <a:cs typeface="Arial MT"/>
              </a:rPr>
              <a:t> </a:t>
            </a:r>
            <a:r>
              <a:rPr sz="1700" spc="13">
                <a:solidFill>
                  <a:schemeClr val="bg1"/>
                </a:solidFill>
                <a:cs typeface="Arial MT"/>
              </a:rPr>
              <a:t>and</a:t>
            </a:r>
            <a:r>
              <a:rPr sz="1700" spc="30">
                <a:solidFill>
                  <a:schemeClr val="bg1"/>
                </a:solidFill>
                <a:cs typeface="Arial MT"/>
              </a:rPr>
              <a:t> </a:t>
            </a:r>
            <a:r>
              <a:rPr sz="1700" spc="9">
                <a:solidFill>
                  <a:schemeClr val="bg1"/>
                </a:solidFill>
                <a:cs typeface="Arial MT"/>
              </a:rPr>
              <a:t>data</a:t>
            </a:r>
            <a:r>
              <a:rPr sz="1700" spc="30">
                <a:solidFill>
                  <a:schemeClr val="bg1"/>
                </a:solidFill>
                <a:cs typeface="Arial MT"/>
              </a:rPr>
              <a:t> </a:t>
            </a:r>
            <a:r>
              <a:rPr sz="1700" spc="13">
                <a:solidFill>
                  <a:schemeClr val="bg1"/>
                </a:solidFill>
                <a:cs typeface="Arial MT"/>
              </a:rPr>
              <a:t>replication</a:t>
            </a:r>
            <a:endParaRPr sz="1700">
              <a:solidFill>
                <a:schemeClr val="bg1"/>
              </a:solidFill>
              <a:cs typeface="Arial MT"/>
            </a:endParaRPr>
          </a:p>
          <a:p>
            <a:pPr marL="565150" lvl="1" indent="-285750">
              <a:spcBef>
                <a:spcPts val="864"/>
              </a:spcBef>
              <a:buFont typeface="Wingdings" panose="05000000000000000000" pitchFamily="2" charset="2"/>
              <a:buChar char="§"/>
              <a:tabLst>
                <a:tab pos="531043" algn="l"/>
              </a:tabLst>
            </a:pPr>
            <a:r>
              <a:rPr sz="1710" spc="13">
                <a:solidFill>
                  <a:schemeClr val="bg1"/>
                </a:solidFill>
                <a:cs typeface="Arial MT"/>
              </a:rPr>
              <a:t>Log</a:t>
            </a:r>
            <a:r>
              <a:rPr sz="1710" spc="26">
                <a:solidFill>
                  <a:schemeClr val="bg1"/>
                </a:solidFill>
                <a:cs typeface="Arial MT"/>
              </a:rPr>
              <a:t> </a:t>
            </a:r>
            <a:r>
              <a:rPr sz="1710" spc="13">
                <a:solidFill>
                  <a:schemeClr val="bg1"/>
                </a:solidFill>
                <a:cs typeface="Arial MT"/>
              </a:rPr>
              <a:t>replay</a:t>
            </a:r>
            <a:r>
              <a:rPr sz="1710" spc="26">
                <a:solidFill>
                  <a:schemeClr val="bg1"/>
                </a:solidFill>
                <a:cs typeface="Arial MT"/>
              </a:rPr>
              <a:t> </a:t>
            </a:r>
            <a:r>
              <a:rPr sz="1710" spc="9">
                <a:solidFill>
                  <a:schemeClr val="bg1"/>
                </a:solidFill>
                <a:cs typeface="Arial MT"/>
              </a:rPr>
              <a:t>for</a:t>
            </a:r>
            <a:r>
              <a:rPr sz="1710" spc="17">
                <a:solidFill>
                  <a:schemeClr val="bg1"/>
                </a:solidFill>
                <a:cs typeface="Arial MT"/>
              </a:rPr>
              <a:t> </a:t>
            </a:r>
            <a:r>
              <a:rPr sz="1710" spc="13">
                <a:solidFill>
                  <a:schemeClr val="bg1"/>
                </a:solidFill>
                <a:cs typeface="Arial MT"/>
              </a:rPr>
              <a:t>updating</a:t>
            </a:r>
            <a:r>
              <a:rPr sz="1710" spc="30">
                <a:solidFill>
                  <a:schemeClr val="bg1"/>
                </a:solidFill>
                <a:cs typeface="Arial MT"/>
              </a:rPr>
              <a:t> </a:t>
            </a:r>
            <a:r>
              <a:rPr sz="1710" spc="9">
                <a:solidFill>
                  <a:schemeClr val="bg1"/>
                </a:solidFill>
                <a:cs typeface="Arial MT"/>
              </a:rPr>
              <a:t>the</a:t>
            </a:r>
            <a:r>
              <a:rPr sz="1710" spc="30">
                <a:solidFill>
                  <a:schemeClr val="bg1"/>
                </a:solidFill>
                <a:cs typeface="Arial MT"/>
              </a:rPr>
              <a:t> </a:t>
            </a:r>
            <a:r>
              <a:rPr sz="1710" spc="9">
                <a:solidFill>
                  <a:schemeClr val="bg1"/>
                </a:solidFill>
                <a:cs typeface="Arial MT"/>
              </a:rPr>
              <a:t>row</a:t>
            </a:r>
            <a:r>
              <a:rPr sz="1710" spc="34">
                <a:solidFill>
                  <a:schemeClr val="bg1"/>
                </a:solidFill>
                <a:cs typeface="Arial MT"/>
              </a:rPr>
              <a:t> </a:t>
            </a:r>
            <a:r>
              <a:rPr sz="1710" spc="9">
                <a:solidFill>
                  <a:schemeClr val="bg1"/>
                </a:solidFill>
                <a:cs typeface="Arial MT"/>
              </a:rPr>
              <a:t>store</a:t>
            </a:r>
            <a:r>
              <a:rPr sz="1710" spc="30">
                <a:solidFill>
                  <a:schemeClr val="bg1"/>
                </a:solidFill>
                <a:cs typeface="Arial MT"/>
              </a:rPr>
              <a:t> </a:t>
            </a:r>
            <a:r>
              <a:rPr sz="1710" spc="13">
                <a:solidFill>
                  <a:schemeClr val="bg1"/>
                </a:solidFill>
                <a:cs typeface="Arial MT"/>
              </a:rPr>
              <a:t>and</a:t>
            </a:r>
            <a:r>
              <a:rPr sz="1710" spc="26">
                <a:solidFill>
                  <a:schemeClr val="bg1"/>
                </a:solidFill>
                <a:cs typeface="Arial MT"/>
              </a:rPr>
              <a:t> </a:t>
            </a:r>
            <a:r>
              <a:rPr sz="1710" spc="17">
                <a:solidFill>
                  <a:schemeClr val="bg1"/>
                </a:solidFill>
                <a:cs typeface="Arial MT"/>
              </a:rPr>
              <a:t>column</a:t>
            </a:r>
            <a:r>
              <a:rPr sz="1710" spc="30">
                <a:solidFill>
                  <a:schemeClr val="bg1"/>
                </a:solidFill>
                <a:cs typeface="Arial MT"/>
              </a:rPr>
              <a:t> </a:t>
            </a:r>
            <a:r>
              <a:rPr sz="1710" spc="9">
                <a:solidFill>
                  <a:schemeClr val="bg1"/>
                </a:solidFill>
                <a:cs typeface="Arial MT"/>
              </a:rPr>
              <a:t>store</a:t>
            </a:r>
            <a:endParaRPr sz="1710">
              <a:solidFill>
                <a:schemeClr val="bg1"/>
              </a:solidFill>
              <a:cs typeface="Arial MT"/>
            </a:endParaRPr>
          </a:p>
          <a:p>
            <a:pPr marL="565150" lvl="1" indent="-285750">
              <a:spcBef>
                <a:spcPts val="842"/>
              </a:spcBef>
              <a:buFont typeface="Wingdings" panose="05000000000000000000" pitchFamily="2" charset="2"/>
              <a:buChar char="§"/>
              <a:tabLst>
                <a:tab pos="531043" algn="l"/>
              </a:tabLst>
            </a:pPr>
            <a:r>
              <a:rPr sz="1710" spc="9">
                <a:solidFill>
                  <a:schemeClr val="bg1"/>
                </a:solidFill>
                <a:cs typeface="Arial MT"/>
              </a:rPr>
              <a:t>E.g.,</a:t>
            </a:r>
            <a:r>
              <a:rPr sz="1710">
                <a:solidFill>
                  <a:schemeClr val="bg1"/>
                </a:solidFill>
                <a:cs typeface="Arial MT"/>
              </a:rPr>
              <a:t> </a:t>
            </a:r>
            <a:r>
              <a:rPr sz="1710" spc="9">
                <a:solidFill>
                  <a:schemeClr val="bg1"/>
                </a:solidFill>
                <a:cs typeface="Arial MT"/>
              </a:rPr>
              <a:t>F1</a:t>
            </a:r>
            <a:r>
              <a:rPr sz="1710" spc="21">
                <a:solidFill>
                  <a:schemeClr val="bg1"/>
                </a:solidFill>
                <a:cs typeface="Arial MT"/>
              </a:rPr>
              <a:t> </a:t>
            </a:r>
            <a:r>
              <a:rPr sz="1710" spc="13">
                <a:solidFill>
                  <a:schemeClr val="bg1"/>
                </a:solidFill>
                <a:cs typeface="Arial MT"/>
              </a:rPr>
              <a:t>Lightning,</a:t>
            </a:r>
            <a:r>
              <a:rPr sz="1710" spc="9">
                <a:solidFill>
                  <a:schemeClr val="bg1"/>
                </a:solidFill>
                <a:cs typeface="Arial MT"/>
              </a:rPr>
              <a:t> </a:t>
            </a:r>
            <a:r>
              <a:rPr sz="1710" spc="13">
                <a:solidFill>
                  <a:schemeClr val="bg1"/>
                </a:solidFill>
                <a:cs typeface="Arial MT"/>
              </a:rPr>
              <a:t>TiDB</a:t>
            </a:r>
            <a:endParaRPr sz="1710">
              <a:solidFill>
                <a:schemeClr val="bg1"/>
              </a:solidFill>
              <a:cs typeface="Arial MT"/>
            </a:endParaRPr>
          </a:p>
          <a:p>
            <a:pPr marL="283845">
              <a:spcBef>
                <a:spcPts val="1150"/>
              </a:spcBef>
            </a:pPr>
            <a:r>
              <a:rPr sz="1710" spc="13">
                <a:solidFill>
                  <a:schemeClr val="bg1"/>
                </a:solidFill>
                <a:cs typeface="Arial MT"/>
              </a:rPr>
              <a:t>Master-slave</a:t>
            </a:r>
            <a:r>
              <a:rPr sz="1710" spc="30">
                <a:solidFill>
                  <a:schemeClr val="bg1"/>
                </a:solidFill>
                <a:cs typeface="Arial MT"/>
              </a:rPr>
              <a:t> </a:t>
            </a:r>
            <a:r>
              <a:rPr sz="1710" spc="13">
                <a:solidFill>
                  <a:schemeClr val="bg1"/>
                </a:solidFill>
                <a:cs typeface="Arial MT"/>
              </a:rPr>
              <a:t>replication</a:t>
            </a:r>
            <a:r>
              <a:rPr sz="1710" spc="34">
                <a:solidFill>
                  <a:schemeClr val="bg1"/>
                </a:solidFill>
                <a:cs typeface="Arial MT"/>
              </a:rPr>
              <a:t> </a:t>
            </a:r>
            <a:r>
              <a:rPr sz="1710" spc="9">
                <a:solidFill>
                  <a:schemeClr val="bg1"/>
                </a:solidFill>
                <a:cs typeface="Arial MT"/>
              </a:rPr>
              <a:t>for</a:t>
            </a:r>
            <a:r>
              <a:rPr sz="1710" spc="21">
                <a:solidFill>
                  <a:schemeClr val="bg1"/>
                </a:solidFill>
                <a:cs typeface="Arial MT"/>
              </a:rPr>
              <a:t> </a:t>
            </a:r>
            <a:r>
              <a:rPr sz="1710" spc="13">
                <a:solidFill>
                  <a:schemeClr val="bg1"/>
                </a:solidFill>
                <a:cs typeface="Arial MT"/>
              </a:rPr>
              <a:t>distributed</a:t>
            </a:r>
            <a:r>
              <a:rPr sz="1710" spc="34">
                <a:solidFill>
                  <a:schemeClr val="bg1"/>
                </a:solidFill>
                <a:cs typeface="Arial MT"/>
              </a:rPr>
              <a:t> </a:t>
            </a:r>
            <a:r>
              <a:rPr sz="1710" spc="13">
                <a:solidFill>
                  <a:schemeClr val="bg1"/>
                </a:solidFill>
                <a:cs typeface="Arial MT"/>
              </a:rPr>
              <a:t>TP,</a:t>
            </a:r>
            <a:r>
              <a:rPr sz="1710" spc="17">
                <a:solidFill>
                  <a:schemeClr val="bg1"/>
                </a:solidFill>
                <a:cs typeface="Arial MT"/>
              </a:rPr>
              <a:t> </a:t>
            </a:r>
            <a:r>
              <a:rPr sz="1710" spc="9">
                <a:solidFill>
                  <a:schemeClr val="bg1"/>
                </a:solidFill>
                <a:cs typeface="Arial MT"/>
              </a:rPr>
              <a:t>e.g., </a:t>
            </a:r>
            <a:r>
              <a:rPr sz="1710" spc="13">
                <a:solidFill>
                  <a:schemeClr val="bg1"/>
                </a:solidFill>
                <a:cs typeface="Arial MT"/>
              </a:rPr>
              <a:t>Singlestore</a:t>
            </a:r>
            <a:endParaRPr sz="1710">
              <a:solidFill>
                <a:schemeClr val="bg1"/>
              </a:solidFill>
              <a:cs typeface="Arial MT"/>
            </a:endParaRPr>
          </a:p>
        </p:txBody>
      </p:sp>
      <p:sp>
        <p:nvSpPr>
          <p:cNvPr id="3" name="object 3"/>
          <p:cNvSpPr txBox="1">
            <a:spLocks noGrp="1"/>
          </p:cNvSpPr>
          <p:nvPr>
            <p:ph type="ctrTitle"/>
          </p:nvPr>
        </p:nvSpPr>
        <p:spPr/>
        <p:txBody>
          <a:bodyPr/>
          <a:lstStyle/>
          <a:p>
            <a:r>
              <a:rPr lang="en-US"/>
              <a:t>Transaction Processing</a:t>
            </a:r>
          </a:p>
        </p:txBody>
      </p:sp>
      <p:sp>
        <p:nvSpPr>
          <p:cNvPr id="5" name="object 5"/>
          <p:cNvSpPr txBox="1">
            <a:spLocks noGrp="1"/>
          </p:cNvSpPr>
          <p:nvPr>
            <p:ph type="sldNum" sz="quarter" idx="4"/>
          </p:nvPr>
        </p:nvSpPr>
        <p:spPr/>
        <p:txBody>
          <a:bodyPr/>
          <a:lstStyle/>
          <a:p>
            <a:fld id="{81D60167-4931-47E6-BA6A-407CBD079E47}" type="slidenum">
              <a:rPr lang="en-US" dirty="0"/>
              <a:pPr/>
              <a:t>25</a:t>
            </a:fld>
            <a:endParaRPr lang="en-US"/>
          </a:p>
        </p:txBody>
      </p:sp>
      <p:sp>
        <p:nvSpPr>
          <p:cNvPr id="12" name="Date Placeholder 11">
            <a:extLst>
              <a:ext uri="{FF2B5EF4-FFF2-40B4-BE49-F238E27FC236}">
                <a16:creationId xmlns:a16="http://schemas.microsoft.com/office/drawing/2014/main" id="{51CA3435-2F12-F007-F8C7-E65AC933B54E}"/>
              </a:ext>
            </a:extLst>
          </p:cNvPr>
          <p:cNvSpPr>
            <a:spLocks noGrp="1"/>
          </p:cNvSpPr>
          <p:nvPr>
            <p:ph type="dt" sz="half" idx="2"/>
          </p:nvPr>
        </p:nvSpPr>
        <p:spPr/>
        <p:txBody>
          <a:bodyPr/>
          <a:lstStyle/>
          <a:p>
            <a:r>
              <a:rPr lang="en-US"/>
              <a:t>4/24/2023</a:t>
            </a:r>
          </a:p>
        </p:txBody>
      </p:sp>
      <p:sp>
        <p:nvSpPr>
          <p:cNvPr id="4" name="TextBox 3">
            <a:extLst>
              <a:ext uri="{FF2B5EF4-FFF2-40B4-BE49-F238E27FC236}">
                <a16:creationId xmlns:a16="http://schemas.microsoft.com/office/drawing/2014/main" id="{86CD2C8C-DA4E-27EC-A8D6-D36C75BB8E20}"/>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2484" y="1750462"/>
            <a:ext cx="5610745" cy="274115"/>
          </a:xfrm>
          <a:prstGeom prst="rect">
            <a:avLst/>
          </a:prstGeom>
        </p:spPr>
        <p:txBody>
          <a:bodyPr vert="horz" wrap="square" lIns="0" tIns="10860" rIns="0" bIns="0" rtlCol="0">
            <a:spAutoFit/>
          </a:bodyPr>
          <a:lstStyle/>
          <a:p>
            <a:pPr marL="10860">
              <a:spcBef>
                <a:spcPts val="86"/>
              </a:spcBef>
              <a:tabLst>
                <a:tab pos="344255" algn="l"/>
              </a:tabLst>
            </a:pPr>
            <a:r>
              <a:rPr sz="1710" b="1" spc="9">
                <a:cs typeface="Arial"/>
              </a:rPr>
              <a:t>1.	</a:t>
            </a:r>
            <a:r>
              <a:rPr sz="1710" b="1" spc="17">
                <a:cs typeface="Arial"/>
              </a:rPr>
              <a:t>Standalone</a:t>
            </a:r>
            <a:r>
              <a:rPr sz="1710" b="1" spc="30">
                <a:cs typeface="Arial"/>
              </a:rPr>
              <a:t> </a:t>
            </a:r>
            <a:r>
              <a:rPr sz="1710" b="1" spc="9">
                <a:cs typeface="Arial"/>
              </a:rPr>
              <a:t>TP</a:t>
            </a:r>
            <a:r>
              <a:rPr sz="1710" b="1" spc="38">
                <a:cs typeface="Arial"/>
              </a:rPr>
              <a:t> </a:t>
            </a:r>
            <a:r>
              <a:rPr sz="1710" b="1" spc="9">
                <a:cs typeface="Arial"/>
              </a:rPr>
              <a:t>for</a:t>
            </a:r>
            <a:r>
              <a:rPr sz="1710" b="1" spc="30">
                <a:cs typeface="Arial"/>
              </a:rPr>
              <a:t> </a:t>
            </a:r>
            <a:r>
              <a:rPr sz="1710" b="1" spc="13">
                <a:cs typeface="Arial"/>
              </a:rPr>
              <a:t>insert/delete/update</a:t>
            </a:r>
            <a:r>
              <a:rPr sz="1710" b="1" spc="30">
                <a:cs typeface="Arial"/>
              </a:rPr>
              <a:t> </a:t>
            </a:r>
            <a:r>
              <a:rPr sz="1710" b="1" spc="13">
                <a:cs typeface="Arial"/>
              </a:rPr>
              <a:t>operations</a:t>
            </a:r>
            <a:endParaRPr sz="1710">
              <a:cs typeface="Arial"/>
            </a:endParaRPr>
          </a:p>
        </p:txBody>
      </p:sp>
      <p:sp>
        <p:nvSpPr>
          <p:cNvPr id="3" name="object 3"/>
          <p:cNvSpPr txBox="1">
            <a:spLocks noGrp="1"/>
          </p:cNvSpPr>
          <p:nvPr>
            <p:ph type="ctrTitle"/>
          </p:nvPr>
        </p:nvSpPr>
        <p:spPr/>
        <p:txBody>
          <a:bodyPr/>
          <a:lstStyle/>
          <a:p>
            <a:r>
              <a:rPr lang="en-US"/>
              <a:t>Transaction Processing</a:t>
            </a:r>
          </a:p>
        </p:txBody>
      </p:sp>
      <p:sp>
        <p:nvSpPr>
          <p:cNvPr id="20" name="object 20"/>
          <p:cNvSpPr txBox="1">
            <a:spLocks noGrp="1"/>
          </p:cNvSpPr>
          <p:nvPr>
            <p:ph type="sldNum" sz="quarter" idx="4"/>
          </p:nvPr>
        </p:nvSpPr>
        <p:spPr/>
        <p:txBody>
          <a:bodyPr/>
          <a:lstStyle/>
          <a:p>
            <a:fld id="{81D60167-4931-47E6-BA6A-407CBD079E47}" type="slidenum">
              <a:rPr lang="en-US" dirty="0"/>
              <a:pPr/>
              <a:t>26</a:t>
            </a:fld>
            <a:endParaRPr lang="en-US"/>
          </a:p>
        </p:txBody>
      </p:sp>
      <p:pic>
        <p:nvPicPr>
          <p:cNvPr id="4" name="object 4"/>
          <p:cNvPicPr/>
          <p:nvPr/>
        </p:nvPicPr>
        <p:blipFill>
          <a:blip r:embed="rId3" cstate="print"/>
          <a:stretch>
            <a:fillRect/>
          </a:stretch>
        </p:blipFill>
        <p:spPr>
          <a:xfrm>
            <a:off x="831056" y="2414277"/>
            <a:ext cx="7525597" cy="3093365"/>
          </a:xfrm>
          <a:prstGeom prst="rect">
            <a:avLst/>
          </a:prstGeom>
        </p:spPr>
      </p:pic>
      <p:sp>
        <p:nvSpPr>
          <p:cNvPr id="5" name="object 5"/>
          <p:cNvSpPr txBox="1"/>
          <p:nvPr/>
        </p:nvSpPr>
        <p:spPr>
          <a:xfrm>
            <a:off x="2247790" y="3386437"/>
            <a:ext cx="367606" cy="235259"/>
          </a:xfrm>
          <a:prstGeom prst="rect">
            <a:avLst/>
          </a:prstGeom>
          <a:ln w="10839">
            <a:solidFill>
              <a:srgbClr val="70AD47"/>
            </a:solidFill>
          </a:ln>
        </p:spPr>
        <p:txBody>
          <a:bodyPr vert="horz" wrap="square" lIns="0" tIns="37467" rIns="0" bIns="0" rtlCol="0">
            <a:spAutoFit/>
          </a:bodyPr>
          <a:lstStyle/>
          <a:p>
            <a:pPr marL="66245">
              <a:spcBef>
                <a:spcPts val="295"/>
              </a:spcBef>
            </a:pPr>
            <a:r>
              <a:rPr sz="1283" spc="4">
                <a:solidFill>
                  <a:srgbClr val="70AD47"/>
                </a:solidFill>
                <a:latin typeface="Arial MT"/>
                <a:cs typeface="Arial MT"/>
              </a:rPr>
              <a:t>(1)</a:t>
            </a:r>
            <a:endParaRPr sz="1283">
              <a:latin typeface="Arial MT"/>
              <a:cs typeface="Arial MT"/>
            </a:endParaRPr>
          </a:p>
        </p:txBody>
      </p:sp>
      <p:sp>
        <p:nvSpPr>
          <p:cNvPr id="6" name="object 6"/>
          <p:cNvSpPr txBox="1"/>
          <p:nvPr/>
        </p:nvSpPr>
        <p:spPr>
          <a:xfrm>
            <a:off x="3002039" y="3975077"/>
            <a:ext cx="352945" cy="235259"/>
          </a:xfrm>
          <a:prstGeom prst="rect">
            <a:avLst/>
          </a:prstGeom>
          <a:ln w="10839">
            <a:solidFill>
              <a:srgbClr val="70AD47"/>
            </a:solidFill>
          </a:ln>
        </p:spPr>
        <p:txBody>
          <a:bodyPr vert="horz" wrap="square" lIns="0" tIns="37467" rIns="0" bIns="0" rtlCol="0">
            <a:spAutoFit/>
          </a:bodyPr>
          <a:lstStyle/>
          <a:p>
            <a:pPr marL="66245">
              <a:spcBef>
                <a:spcPts val="295"/>
              </a:spcBef>
            </a:pPr>
            <a:r>
              <a:rPr sz="1283" spc="4">
                <a:solidFill>
                  <a:srgbClr val="70AD47"/>
                </a:solidFill>
                <a:latin typeface="Arial MT"/>
                <a:cs typeface="Arial MT"/>
              </a:rPr>
              <a:t>(2)</a:t>
            </a:r>
            <a:endParaRPr sz="1283">
              <a:latin typeface="Arial MT"/>
              <a:cs typeface="Arial MT"/>
            </a:endParaRPr>
          </a:p>
        </p:txBody>
      </p:sp>
      <p:sp>
        <p:nvSpPr>
          <p:cNvPr id="7" name="object 7"/>
          <p:cNvSpPr txBox="1"/>
          <p:nvPr/>
        </p:nvSpPr>
        <p:spPr>
          <a:xfrm>
            <a:off x="4213876" y="3386437"/>
            <a:ext cx="352945" cy="235259"/>
          </a:xfrm>
          <a:prstGeom prst="rect">
            <a:avLst/>
          </a:prstGeom>
          <a:ln w="10839">
            <a:solidFill>
              <a:srgbClr val="70AD47"/>
            </a:solidFill>
          </a:ln>
        </p:spPr>
        <p:txBody>
          <a:bodyPr vert="horz" wrap="square" lIns="0" tIns="37467" rIns="0" bIns="0" rtlCol="0">
            <a:spAutoFit/>
          </a:bodyPr>
          <a:lstStyle/>
          <a:p>
            <a:pPr marL="66245">
              <a:spcBef>
                <a:spcPts val="295"/>
              </a:spcBef>
            </a:pPr>
            <a:r>
              <a:rPr sz="1283" spc="4">
                <a:solidFill>
                  <a:srgbClr val="70AD47"/>
                </a:solidFill>
                <a:latin typeface="Arial MT"/>
                <a:cs typeface="Arial MT"/>
              </a:rPr>
              <a:t>(3)</a:t>
            </a:r>
            <a:endParaRPr sz="1283">
              <a:latin typeface="Arial MT"/>
              <a:cs typeface="Arial MT"/>
            </a:endParaRPr>
          </a:p>
        </p:txBody>
      </p:sp>
      <p:sp>
        <p:nvSpPr>
          <p:cNvPr id="8" name="object 8"/>
          <p:cNvSpPr txBox="1"/>
          <p:nvPr/>
        </p:nvSpPr>
        <p:spPr>
          <a:xfrm>
            <a:off x="1496484" y="2715004"/>
            <a:ext cx="352945" cy="234163"/>
          </a:xfrm>
          <a:prstGeom prst="rect">
            <a:avLst/>
          </a:prstGeom>
          <a:ln w="10839">
            <a:solidFill>
              <a:srgbClr val="FF0000"/>
            </a:solidFill>
          </a:ln>
        </p:spPr>
        <p:txBody>
          <a:bodyPr vert="horz" wrap="square" lIns="0" tIns="36381" rIns="0" bIns="0" rtlCol="0">
            <a:spAutoFit/>
          </a:bodyPr>
          <a:lstStyle/>
          <a:p>
            <a:pPr marL="66245">
              <a:spcBef>
                <a:spcPts val="286"/>
              </a:spcBef>
            </a:pPr>
            <a:r>
              <a:rPr sz="1283" spc="4">
                <a:solidFill>
                  <a:srgbClr val="FF0000"/>
                </a:solidFill>
                <a:latin typeface="Arial MT"/>
                <a:cs typeface="Arial MT"/>
              </a:rPr>
              <a:t>(1)</a:t>
            </a:r>
            <a:endParaRPr sz="1283">
              <a:latin typeface="Arial MT"/>
              <a:cs typeface="Arial MT"/>
            </a:endParaRPr>
          </a:p>
        </p:txBody>
      </p:sp>
      <p:sp>
        <p:nvSpPr>
          <p:cNvPr id="9" name="object 9"/>
          <p:cNvSpPr txBox="1"/>
          <p:nvPr/>
        </p:nvSpPr>
        <p:spPr>
          <a:xfrm>
            <a:off x="5636745" y="3975077"/>
            <a:ext cx="352945" cy="235259"/>
          </a:xfrm>
          <a:prstGeom prst="rect">
            <a:avLst/>
          </a:prstGeom>
          <a:ln w="10839">
            <a:solidFill>
              <a:srgbClr val="FF0000"/>
            </a:solidFill>
          </a:ln>
        </p:spPr>
        <p:txBody>
          <a:bodyPr vert="horz" wrap="square" lIns="0" tIns="37467" rIns="0" bIns="0" rtlCol="0">
            <a:spAutoFit/>
          </a:bodyPr>
          <a:lstStyle/>
          <a:p>
            <a:pPr marL="66245">
              <a:spcBef>
                <a:spcPts val="295"/>
              </a:spcBef>
            </a:pPr>
            <a:r>
              <a:rPr sz="1283" spc="4">
                <a:solidFill>
                  <a:srgbClr val="FF0000"/>
                </a:solidFill>
                <a:latin typeface="Arial MT"/>
                <a:cs typeface="Arial MT"/>
              </a:rPr>
              <a:t>(3)</a:t>
            </a:r>
            <a:endParaRPr sz="1283">
              <a:latin typeface="Arial MT"/>
              <a:cs typeface="Arial MT"/>
            </a:endParaRPr>
          </a:p>
        </p:txBody>
      </p:sp>
      <p:sp>
        <p:nvSpPr>
          <p:cNvPr id="10" name="object 10"/>
          <p:cNvSpPr txBox="1"/>
          <p:nvPr/>
        </p:nvSpPr>
        <p:spPr>
          <a:xfrm>
            <a:off x="6521720" y="4879103"/>
            <a:ext cx="352945" cy="235808"/>
          </a:xfrm>
          <a:prstGeom prst="rect">
            <a:avLst/>
          </a:prstGeom>
          <a:ln w="10839">
            <a:solidFill>
              <a:srgbClr val="FF0000"/>
            </a:solidFill>
          </a:ln>
        </p:spPr>
        <p:txBody>
          <a:bodyPr vert="horz" wrap="square" lIns="0" tIns="38010" rIns="0" bIns="0" rtlCol="0">
            <a:spAutoFit/>
          </a:bodyPr>
          <a:lstStyle/>
          <a:p>
            <a:pPr marL="66245">
              <a:spcBef>
                <a:spcPts val="299"/>
              </a:spcBef>
            </a:pPr>
            <a:r>
              <a:rPr sz="1283" spc="4">
                <a:solidFill>
                  <a:srgbClr val="FF0000"/>
                </a:solidFill>
                <a:latin typeface="Arial MT"/>
                <a:cs typeface="Arial MT"/>
              </a:rPr>
              <a:t>(4)</a:t>
            </a:r>
            <a:endParaRPr sz="1283">
              <a:latin typeface="Arial MT"/>
              <a:cs typeface="Arial MT"/>
            </a:endParaRPr>
          </a:p>
        </p:txBody>
      </p:sp>
      <p:sp>
        <p:nvSpPr>
          <p:cNvPr id="11" name="object 11"/>
          <p:cNvSpPr txBox="1"/>
          <p:nvPr/>
        </p:nvSpPr>
        <p:spPr>
          <a:xfrm>
            <a:off x="4143045" y="3840269"/>
            <a:ext cx="352945" cy="234711"/>
          </a:xfrm>
          <a:prstGeom prst="rect">
            <a:avLst/>
          </a:prstGeom>
          <a:ln w="10839">
            <a:solidFill>
              <a:srgbClr val="FF0000"/>
            </a:solidFill>
          </a:ln>
        </p:spPr>
        <p:txBody>
          <a:bodyPr vert="horz" wrap="square" lIns="0" tIns="36924" rIns="0" bIns="0" rtlCol="0">
            <a:spAutoFit/>
          </a:bodyPr>
          <a:lstStyle/>
          <a:p>
            <a:pPr marL="66245">
              <a:spcBef>
                <a:spcPts val="291"/>
              </a:spcBef>
            </a:pPr>
            <a:r>
              <a:rPr sz="1283" spc="4">
                <a:solidFill>
                  <a:srgbClr val="FF0000"/>
                </a:solidFill>
                <a:latin typeface="Arial MT"/>
                <a:cs typeface="Arial MT"/>
              </a:rPr>
              <a:t>(2)</a:t>
            </a:r>
            <a:endParaRPr sz="1283">
              <a:latin typeface="Arial MT"/>
              <a:cs typeface="Arial MT"/>
            </a:endParaRPr>
          </a:p>
        </p:txBody>
      </p:sp>
      <p:sp>
        <p:nvSpPr>
          <p:cNvPr id="12" name="object 12"/>
          <p:cNvSpPr txBox="1"/>
          <p:nvPr/>
        </p:nvSpPr>
        <p:spPr>
          <a:xfrm>
            <a:off x="3451015" y="2715004"/>
            <a:ext cx="352945" cy="234163"/>
          </a:xfrm>
          <a:prstGeom prst="rect">
            <a:avLst/>
          </a:prstGeom>
          <a:ln w="10839">
            <a:solidFill>
              <a:srgbClr val="5B9BD5"/>
            </a:solidFill>
          </a:ln>
        </p:spPr>
        <p:txBody>
          <a:bodyPr vert="horz" wrap="square" lIns="0" tIns="36381" rIns="0" bIns="0" rtlCol="0">
            <a:spAutoFit/>
          </a:bodyPr>
          <a:lstStyle/>
          <a:p>
            <a:pPr marL="66245">
              <a:spcBef>
                <a:spcPts val="286"/>
              </a:spcBef>
            </a:pPr>
            <a:r>
              <a:rPr sz="1283" spc="4">
                <a:solidFill>
                  <a:srgbClr val="5B9BD5"/>
                </a:solidFill>
                <a:latin typeface="Arial MT"/>
                <a:cs typeface="Arial MT"/>
              </a:rPr>
              <a:t>(1)</a:t>
            </a:r>
            <a:endParaRPr sz="1283">
              <a:latin typeface="Arial MT"/>
              <a:cs typeface="Arial MT"/>
            </a:endParaRPr>
          </a:p>
        </p:txBody>
      </p:sp>
      <p:sp>
        <p:nvSpPr>
          <p:cNvPr id="13" name="object 13"/>
          <p:cNvSpPr txBox="1"/>
          <p:nvPr/>
        </p:nvSpPr>
        <p:spPr>
          <a:xfrm>
            <a:off x="6410567" y="3386437"/>
            <a:ext cx="352945" cy="235259"/>
          </a:xfrm>
          <a:prstGeom prst="rect">
            <a:avLst/>
          </a:prstGeom>
          <a:ln w="10839">
            <a:solidFill>
              <a:srgbClr val="5B9BD5"/>
            </a:solidFill>
          </a:ln>
        </p:spPr>
        <p:txBody>
          <a:bodyPr vert="horz" wrap="square" lIns="0" tIns="37467" rIns="0" bIns="0" rtlCol="0">
            <a:spAutoFit/>
          </a:bodyPr>
          <a:lstStyle/>
          <a:p>
            <a:pPr marL="66245">
              <a:spcBef>
                <a:spcPts val="295"/>
              </a:spcBef>
            </a:pPr>
            <a:r>
              <a:rPr sz="1283" spc="4">
                <a:solidFill>
                  <a:srgbClr val="5B9BD5"/>
                </a:solidFill>
                <a:latin typeface="Arial MT"/>
                <a:cs typeface="Arial MT"/>
              </a:rPr>
              <a:t>(2)</a:t>
            </a:r>
            <a:endParaRPr sz="1283">
              <a:latin typeface="Arial MT"/>
              <a:cs typeface="Arial MT"/>
            </a:endParaRPr>
          </a:p>
        </p:txBody>
      </p:sp>
      <p:sp>
        <p:nvSpPr>
          <p:cNvPr id="15" name="object 15"/>
          <p:cNvSpPr/>
          <p:nvPr/>
        </p:nvSpPr>
        <p:spPr>
          <a:xfrm>
            <a:off x="5078818" y="3480667"/>
            <a:ext cx="850869" cy="319280"/>
          </a:xfrm>
          <a:custGeom>
            <a:avLst/>
            <a:gdLst/>
            <a:ahLst/>
            <a:cxnLst/>
            <a:rect l="l" t="t" r="r" b="b"/>
            <a:pathLst>
              <a:path w="995045" h="373379">
                <a:moveTo>
                  <a:pt x="0" y="0"/>
                </a:moveTo>
                <a:lnTo>
                  <a:pt x="994952" y="0"/>
                </a:lnTo>
                <a:lnTo>
                  <a:pt x="994952" y="373080"/>
                </a:lnTo>
                <a:lnTo>
                  <a:pt x="0" y="373080"/>
                </a:lnTo>
                <a:lnTo>
                  <a:pt x="0" y="0"/>
                </a:lnTo>
                <a:close/>
              </a:path>
            </a:pathLst>
          </a:custGeom>
          <a:ln w="10841">
            <a:solidFill>
              <a:srgbClr val="FF0000"/>
            </a:solidFill>
          </a:ln>
        </p:spPr>
        <p:txBody>
          <a:bodyPr wrap="square" lIns="0" tIns="0" rIns="0" bIns="0" rtlCol="0"/>
          <a:lstStyle/>
          <a:p>
            <a:endParaRPr sz="1539"/>
          </a:p>
        </p:txBody>
      </p:sp>
      <p:sp>
        <p:nvSpPr>
          <p:cNvPr id="16" name="object 16"/>
          <p:cNvSpPr/>
          <p:nvPr/>
        </p:nvSpPr>
        <p:spPr>
          <a:xfrm>
            <a:off x="3128215" y="3485343"/>
            <a:ext cx="695574" cy="382810"/>
          </a:xfrm>
          <a:custGeom>
            <a:avLst/>
            <a:gdLst/>
            <a:ahLst/>
            <a:cxnLst/>
            <a:rect l="l" t="t" r="r" b="b"/>
            <a:pathLst>
              <a:path w="813435" h="447675">
                <a:moveTo>
                  <a:pt x="0" y="0"/>
                </a:moveTo>
                <a:lnTo>
                  <a:pt x="813355" y="0"/>
                </a:lnTo>
                <a:lnTo>
                  <a:pt x="813355" y="447437"/>
                </a:lnTo>
                <a:lnTo>
                  <a:pt x="0" y="447437"/>
                </a:lnTo>
                <a:lnTo>
                  <a:pt x="0" y="0"/>
                </a:lnTo>
                <a:close/>
              </a:path>
            </a:pathLst>
          </a:custGeom>
          <a:ln w="10840">
            <a:solidFill>
              <a:srgbClr val="70AD47"/>
            </a:solidFill>
          </a:ln>
        </p:spPr>
        <p:txBody>
          <a:bodyPr wrap="square" lIns="0" tIns="0" rIns="0" bIns="0" rtlCol="0"/>
          <a:lstStyle/>
          <a:p>
            <a:endParaRPr sz="1539"/>
          </a:p>
        </p:txBody>
      </p:sp>
      <p:sp>
        <p:nvSpPr>
          <p:cNvPr id="17" name="object 17"/>
          <p:cNvSpPr/>
          <p:nvPr/>
        </p:nvSpPr>
        <p:spPr>
          <a:xfrm>
            <a:off x="7098547" y="3457663"/>
            <a:ext cx="962183" cy="382810"/>
          </a:xfrm>
          <a:custGeom>
            <a:avLst/>
            <a:gdLst/>
            <a:ahLst/>
            <a:cxnLst/>
            <a:rect l="l" t="t" r="r" b="b"/>
            <a:pathLst>
              <a:path w="1125220" h="447675">
                <a:moveTo>
                  <a:pt x="0" y="0"/>
                </a:moveTo>
                <a:lnTo>
                  <a:pt x="1124894" y="0"/>
                </a:lnTo>
                <a:lnTo>
                  <a:pt x="1124894" y="447436"/>
                </a:lnTo>
                <a:lnTo>
                  <a:pt x="0" y="447436"/>
                </a:lnTo>
                <a:lnTo>
                  <a:pt x="0" y="0"/>
                </a:lnTo>
                <a:close/>
              </a:path>
            </a:pathLst>
          </a:custGeom>
          <a:ln w="10841">
            <a:solidFill>
              <a:srgbClr val="5B9BD5"/>
            </a:solidFill>
          </a:ln>
        </p:spPr>
        <p:txBody>
          <a:bodyPr wrap="square" lIns="0" tIns="0" rIns="0" bIns="0" rtlCol="0"/>
          <a:lstStyle/>
          <a:p>
            <a:endParaRPr sz="1539"/>
          </a:p>
        </p:txBody>
      </p:sp>
      <p:sp>
        <p:nvSpPr>
          <p:cNvPr id="18" name="object 18"/>
          <p:cNvSpPr/>
          <p:nvPr/>
        </p:nvSpPr>
        <p:spPr>
          <a:xfrm>
            <a:off x="6942632" y="4622826"/>
            <a:ext cx="1488886" cy="283442"/>
          </a:xfrm>
          <a:custGeom>
            <a:avLst/>
            <a:gdLst/>
            <a:ahLst/>
            <a:cxnLst/>
            <a:rect l="l" t="t" r="r" b="b"/>
            <a:pathLst>
              <a:path w="1741170" h="331470">
                <a:moveTo>
                  <a:pt x="0" y="0"/>
                </a:moveTo>
                <a:lnTo>
                  <a:pt x="1740691" y="0"/>
                </a:lnTo>
                <a:lnTo>
                  <a:pt x="1740691" y="330897"/>
                </a:lnTo>
                <a:lnTo>
                  <a:pt x="0" y="330897"/>
                </a:lnTo>
                <a:lnTo>
                  <a:pt x="0" y="0"/>
                </a:lnTo>
                <a:close/>
              </a:path>
            </a:pathLst>
          </a:custGeom>
          <a:ln w="10841">
            <a:solidFill>
              <a:srgbClr val="FF0000"/>
            </a:solidFill>
          </a:ln>
        </p:spPr>
        <p:txBody>
          <a:bodyPr wrap="square" lIns="0" tIns="0" rIns="0" bIns="0" rtlCol="0"/>
          <a:lstStyle/>
          <a:p>
            <a:endParaRPr sz="1539"/>
          </a:p>
        </p:txBody>
      </p:sp>
      <p:sp>
        <p:nvSpPr>
          <p:cNvPr id="27" name="Date Placeholder 26">
            <a:extLst>
              <a:ext uri="{FF2B5EF4-FFF2-40B4-BE49-F238E27FC236}">
                <a16:creationId xmlns:a16="http://schemas.microsoft.com/office/drawing/2014/main" id="{7DE62F9F-6151-3B19-A559-5B866FC7C9FF}"/>
              </a:ext>
            </a:extLst>
          </p:cNvPr>
          <p:cNvSpPr>
            <a:spLocks noGrp="1"/>
          </p:cNvSpPr>
          <p:nvPr>
            <p:ph type="dt" sz="half" idx="2"/>
          </p:nvPr>
        </p:nvSpPr>
        <p:spPr/>
        <p:txBody>
          <a:bodyPr/>
          <a:lstStyle/>
          <a:p>
            <a:r>
              <a:rPr lang="en-US"/>
              <a:t>4/24/2023</a:t>
            </a:r>
          </a:p>
        </p:txBody>
      </p:sp>
      <p:sp>
        <p:nvSpPr>
          <p:cNvPr id="19" name="TextBox 18">
            <a:extLst>
              <a:ext uri="{FF2B5EF4-FFF2-40B4-BE49-F238E27FC236}">
                <a16:creationId xmlns:a16="http://schemas.microsoft.com/office/drawing/2014/main" id="{5CC26972-74FD-8B0B-EDDD-3344FA3730B0}"/>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9689" y="1135540"/>
            <a:ext cx="7601217" cy="1606195"/>
          </a:xfrm>
          <a:prstGeom prst="rect">
            <a:avLst/>
          </a:prstGeom>
        </p:spPr>
        <p:txBody>
          <a:bodyPr vert="horz" wrap="square" lIns="0" tIns="120001" rIns="0" bIns="0" rtlCol="0">
            <a:spAutoFit/>
          </a:bodyPr>
          <a:lstStyle/>
          <a:p>
            <a:pPr marL="10317">
              <a:spcBef>
                <a:spcPts val="945"/>
              </a:spcBef>
              <a:tabLst>
                <a:tab pos="241630" algn="l"/>
              </a:tabLst>
            </a:pPr>
            <a:r>
              <a:rPr sz="2000" b="1" spc="13">
                <a:solidFill>
                  <a:schemeClr val="bg1"/>
                </a:solidFill>
                <a:cs typeface="Arial"/>
              </a:rPr>
              <a:t>Three</a:t>
            </a:r>
            <a:r>
              <a:rPr sz="2000" b="1" spc="30">
                <a:solidFill>
                  <a:schemeClr val="bg1"/>
                </a:solidFill>
                <a:cs typeface="Arial"/>
              </a:rPr>
              <a:t> </a:t>
            </a:r>
            <a:r>
              <a:rPr sz="2000" b="1" spc="17">
                <a:solidFill>
                  <a:schemeClr val="bg1"/>
                </a:solidFill>
                <a:cs typeface="Arial"/>
              </a:rPr>
              <a:t>implementations</a:t>
            </a:r>
            <a:r>
              <a:rPr sz="2000" b="1" spc="30">
                <a:solidFill>
                  <a:schemeClr val="bg1"/>
                </a:solidFill>
                <a:cs typeface="Arial"/>
              </a:rPr>
              <a:t> </a:t>
            </a:r>
            <a:r>
              <a:rPr sz="2000" b="1" spc="9">
                <a:solidFill>
                  <a:schemeClr val="bg1"/>
                </a:solidFill>
                <a:cs typeface="Arial"/>
              </a:rPr>
              <a:t>for</a:t>
            </a:r>
            <a:r>
              <a:rPr sz="2000" b="1" spc="26">
                <a:solidFill>
                  <a:schemeClr val="bg1"/>
                </a:solidFill>
                <a:cs typeface="Arial"/>
              </a:rPr>
              <a:t> </a:t>
            </a:r>
            <a:r>
              <a:rPr sz="2000" b="1" spc="9">
                <a:solidFill>
                  <a:schemeClr val="bg1"/>
                </a:solidFill>
                <a:cs typeface="Arial"/>
              </a:rPr>
              <a:t>an</a:t>
            </a:r>
            <a:r>
              <a:rPr sz="2000" b="1" spc="30">
                <a:solidFill>
                  <a:schemeClr val="bg1"/>
                </a:solidFill>
                <a:cs typeface="Arial"/>
              </a:rPr>
              <a:t> </a:t>
            </a:r>
            <a:r>
              <a:rPr sz="2000" b="1" spc="17">
                <a:solidFill>
                  <a:schemeClr val="bg1"/>
                </a:solidFill>
                <a:cs typeface="Arial"/>
              </a:rPr>
              <a:t>in-memory</a:t>
            </a:r>
            <a:r>
              <a:rPr sz="2000" b="1" spc="30">
                <a:solidFill>
                  <a:schemeClr val="bg1"/>
                </a:solidFill>
                <a:cs typeface="Arial"/>
              </a:rPr>
              <a:t> </a:t>
            </a:r>
            <a:r>
              <a:rPr sz="2000" b="1" spc="9">
                <a:solidFill>
                  <a:schemeClr val="bg1"/>
                </a:solidFill>
                <a:cs typeface="Arial"/>
              </a:rPr>
              <a:t>delta</a:t>
            </a:r>
            <a:r>
              <a:rPr sz="2000" b="1" spc="30">
                <a:solidFill>
                  <a:schemeClr val="bg1"/>
                </a:solidFill>
                <a:cs typeface="Arial"/>
              </a:rPr>
              <a:t> </a:t>
            </a:r>
            <a:r>
              <a:rPr sz="2000" b="1" spc="13">
                <a:solidFill>
                  <a:schemeClr val="bg1"/>
                </a:solidFill>
                <a:cs typeface="Arial"/>
              </a:rPr>
              <a:t>store:</a:t>
            </a:r>
            <a:endParaRPr lang="en-US" sz="2000" b="1">
              <a:solidFill>
                <a:schemeClr val="bg1"/>
              </a:solidFill>
              <a:cs typeface="Arial"/>
            </a:endParaRPr>
          </a:p>
          <a:p>
            <a:pPr marL="353217" indent="-342900">
              <a:spcBef>
                <a:spcPts val="945"/>
              </a:spcBef>
              <a:buFont typeface="+mj-lt"/>
              <a:buAutoNum type="arabicPeriod"/>
              <a:tabLst>
                <a:tab pos="241630" algn="l"/>
              </a:tabLst>
            </a:pPr>
            <a:r>
              <a:rPr spc="17">
                <a:solidFill>
                  <a:schemeClr val="bg1"/>
                </a:solidFill>
                <a:cs typeface="Arial MT"/>
              </a:rPr>
              <a:t>Heap</a:t>
            </a:r>
            <a:r>
              <a:rPr spc="26">
                <a:solidFill>
                  <a:schemeClr val="bg1"/>
                </a:solidFill>
                <a:cs typeface="Arial MT"/>
              </a:rPr>
              <a:t> </a:t>
            </a:r>
            <a:r>
              <a:rPr spc="13">
                <a:solidFill>
                  <a:schemeClr val="bg1"/>
                </a:solidFill>
                <a:cs typeface="Arial MT"/>
              </a:rPr>
              <a:t>table</a:t>
            </a:r>
            <a:endParaRPr lang="en-US" spc="13">
              <a:solidFill>
                <a:schemeClr val="bg1"/>
              </a:solidFill>
              <a:cs typeface="Arial MT"/>
            </a:endParaRPr>
          </a:p>
          <a:p>
            <a:pPr marL="353217" indent="-342900">
              <a:spcBef>
                <a:spcPts val="945"/>
              </a:spcBef>
              <a:buFont typeface="+mj-lt"/>
              <a:buAutoNum type="arabicPeriod"/>
              <a:tabLst>
                <a:tab pos="241630" algn="l"/>
              </a:tabLst>
            </a:pPr>
            <a:r>
              <a:rPr spc="13">
                <a:solidFill>
                  <a:schemeClr val="bg1"/>
                </a:solidFill>
                <a:cs typeface="Arial MT"/>
              </a:rPr>
              <a:t>Index</a:t>
            </a:r>
            <a:r>
              <a:rPr spc="26">
                <a:solidFill>
                  <a:schemeClr val="bg1"/>
                </a:solidFill>
                <a:cs typeface="Arial MT"/>
              </a:rPr>
              <a:t> </a:t>
            </a:r>
            <a:r>
              <a:rPr spc="13">
                <a:solidFill>
                  <a:schemeClr val="bg1"/>
                </a:solidFill>
                <a:cs typeface="Arial MT"/>
              </a:rPr>
              <a:t>organized</a:t>
            </a:r>
            <a:r>
              <a:rPr spc="26">
                <a:solidFill>
                  <a:schemeClr val="bg1"/>
                </a:solidFill>
                <a:cs typeface="Arial MT"/>
              </a:rPr>
              <a:t> </a:t>
            </a:r>
            <a:r>
              <a:rPr spc="13">
                <a:solidFill>
                  <a:schemeClr val="bg1"/>
                </a:solidFill>
                <a:cs typeface="Arial MT"/>
              </a:rPr>
              <a:t>table</a:t>
            </a:r>
            <a:endParaRPr lang="en-US" spc="13">
              <a:solidFill>
                <a:schemeClr val="bg1"/>
              </a:solidFill>
              <a:cs typeface="Arial MT"/>
            </a:endParaRPr>
          </a:p>
          <a:p>
            <a:pPr marL="353217" indent="-342900">
              <a:spcBef>
                <a:spcPts val="945"/>
              </a:spcBef>
              <a:buFont typeface="+mj-lt"/>
              <a:buAutoNum type="arabicPeriod"/>
              <a:tabLst>
                <a:tab pos="241630" algn="l"/>
              </a:tabLst>
            </a:pPr>
            <a:r>
              <a:rPr spc="9">
                <a:solidFill>
                  <a:schemeClr val="bg1"/>
                </a:solidFill>
                <a:cs typeface="Arial MT"/>
              </a:rPr>
              <a:t>L1</a:t>
            </a:r>
            <a:r>
              <a:rPr spc="30">
                <a:solidFill>
                  <a:schemeClr val="bg1"/>
                </a:solidFill>
                <a:cs typeface="Arial MT"/>
              </a:rPr>
              <a:t> </a:t>
            </a:r>
            <a:r>
              <a:rPr spc="17">
                <a:solidFill>
                  <a:schemeClr val="bg1"/>
                </a:solidFill>
                <a:cs typeface="Arial MT"/>
              </a:rPr>
              <a:t>cache</a:t>
            </a:r>
            <a:endParaRPr>
              <a:solidFill>
                <a:schemeClr val="bg1"/>
              </a:solidFill>
              <a:cs typeface="Arial MT"/>
            </a:endParaRPr>
          </a:p>
        </p:txBody>
      </p:sp>
      <p:sp>
        <p:nvSpPr>
          <p:cNvPr id="3" name="object 3"/>
          <p:cNvSpPr txBox="1">
            <a:spLocks noGrp="1"/>
          </p:cNvSpPr>
          <p:nvPr>
            <p:ph type="ctrTitle"/>
          </p:nvPr>
        </p:nvSpPr>
        <p:spPr/>
        <p:txBody>
          <a:bodyPr/>
          <a:lstStyle/>
          <a:p>
            <a:r>
              <a:rPr lang="en-US"/>
              <a:t>Transaction Processing</a:t>
            </a:r>
          </a:p>
        </p:txBody>
      </p:sp>
      <p:sp>
        <p:nvSpPr>
          <p:cNvPr id="6" name="object 6"/>
          <p:cNvSpPr txBox="1">
            <a:spLocks noGrp="1"/>
          </p:cNvSpPr>
          <p:nvPr>
            <p:ph type="sldNum" sz="quarter" idx="4"/>
          </p:nvPr>
        </p:nvSpPr>
        <p:spPr/>
        <p:txBody>
          <a:bodyPr/>
          <a:lstStyle/>
          <a:p>
            <a:fld id="{81D60167-4931-47E6-BA6A-407CBD079E47}" type="slidenum">
              <a:rPr lang="en-US" dirty="0"/>
              <a:pPr/>
              <a:t>27</a:t>
            </a:fld>
            <a:endParaRPr lang="en-US"/>
          </a:p>
        </p:txBody>
      </p:sp>
      <p:graphicFrame>
        <p:nvGraphicFramePr>
          <p:cNvPr id="13" name="Table 13">
            <a:extLst>
              <a:ext uri="{FF2B5EF4-FFF2-40B4-BE49-F238E27FC236}">
                <a16:creationId xmlns:a16="http://schemas.microsoft.com/office/drawing/2014/main" id="{251F2CE4-C4FF-3F60-80EA-CADD313F0A6E}"/>
              </a:ext>
            </a:extLst>
          </p:cNvPr>
          <p:cNvGraphicFramePr>
            <a:graphicFrameLocks noGrp="1"/>
          </p:cNvGraphicFramePr>
          <p:nvPr>
            <p:extLst>
              <p:ext uri="{D42A27DB-BD31-4B8C-83A1-F6EECF244321}">
                <p14:modId xmlns:p14="http://schemas.microsoft.com/office/powerpoint/2010/main" val="3630037719"/>
              </p:ext>
            </p:extLst>
          </p:nvPr>
        </p:nvGraphicFramePr>
        <p:xfrm>
          <a:off x="1532080" y="3188854"/>
          <a:ext cx="6096000" cy="2143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63670363"/>
                    </a:ext>
                  </a:extLst>
                </a:gridCol>
                <a:gridCol w="1524000">
                  <a:extLst>
                    <a:ext uri="{9D8B030D-6E8A-4147-A177-3AD203B41FA5}">
                      <a16:colId xmlns:a16="http://schemas.microsoft.com/office/drawing/2014/main" val="980897599"/>
                    </a:ext>
                  </a:extLst>
                </a:gridCol>
                <a:gridCol w="1524000">
                  <a:extLst>
                    <a:ext uri="{9D8B030D-6E8A-4147-A177-3AD203B41FA5}">
                      <a16:colId xmlns:a16="http://schemas.microsoft.com/office/drawing/2014/main" val="1872207923"/>
                    </a:ext>
                  </a:extLst>
                </a:gridCol>
                <a:gridCol w="1524000">
                  <a:extLst>
                    <a:ext uri="{9D8B030D-6E8A-4147-A177-3AD203B41FA5}">
                      <a16:colId xmlns:a16="http://schemas.microsoft.com/office/drawing/2014/main" val="3696401869"/>
                    </a:ext>
                  </a:extLst>
                </a:gridCol>
              </a:tblGrid>
              <a:tr h="370840">
                <a:tc>
                  <a:txBody>
                    <a:bodyPr/>
                    <a:lstStyle/>
                    <a:p>
                      <a:pPr algn="ctr"/>
                      <a:r>
                        <a:rPr lang="en-US" sz="1600"/>
                        <a:t>Delta Store</a:t>
                      </a:r>
                    </a:p>
                  </a:txBody>
                  <a:tcPr anchor="ctr"/>
                </a:tc>
                <a:tc>
                  <a:txBody>
                    <a:bodyPr/>
                    <a:lstStyle/>
                    <a:p>
                      <a:pPr algn="ctr"/>
                      <a:r>
                        <a:rPr lang="en-US" sz="1600"/>
                        <a:t>Databases</a:t>
                      </a:r>
                    </a:p>
                  </a:txBody>
                  <a:tcPr anchor="ctr"/>
                </a:tc>
                <a:tc>
                  <a:txBody>
                    <a:bodyPr/>
                    <a:lstStyle/>
                    <a:p>
                      <a:pPr algn="ctr"/>
                      <a:r>
                        <a:rPr lang="en-US" sz="1600"/>
                        <a:t>Pros</a:t>
                      </a:r>
                    </a:p>
                  </a:txBody>
                  <a:tcPr anchor="ctr"/>
                </a:tc>
                <a:tc>
                  <a:txBody>
                    <a:bodyPr/>
                    <a:lstStyle/>
                    <a:p>
                      <a:pPr algn="ctr"/>
                      <a:r>
                        <a:rPr lang="en-US" sz="1600"/>
                        <a:t>Cons</a:t>
                      </a:r>
                    </a:p>
                  </a:txBody>
                  <a:tcPr anchor="ctr"/>
                </a:tc>
                <a:extLst>
                  <a:ext uri="{0D108BD9-81ED-4DB2-BD59-A6C34878D82A}">
                    <a16:rowId xmlns:a16="http://schemas.microsoft.com/office/drawing/2014/main" val="216011929"/>
                  </a:ext>
                </a:extLst>
              </a:tr>
              <a:tr h="370840">
                <a:tc>
                  <a:txBody>
                    <a:bodyPr/>
                    <a:lstStyle/>
                    <a:p>
                      <a:r>
                        <a:rPr lang="en-US" sz="1600" b="1"/>
                        <a:t>Heap table</a:t>
                      </a:r>
                    </a:p>
                  </a:txBody>
                  <a:tcPr anchor="ctr"/>
                </a:tc>
                <a:tc>
                  <a:txBody>
                    <a:bodyPr/>
                    <a:lstStyle/>
                    <a:p>
                      <a:r>
                        <a:rPr lang="en-US" sz="1600"/>
                        <a:t>Oracle</a:t>
                      </a:r>
                    </a:p>
                  </a:txBody>
                  <a:tcPr anchor="ctr"/>
                </a:tc>
                <a:tc>
                  <a:txBody>
                    <a:bodyPr/>
                    <a:lstStyle/>
                    <a:p>
                      <a:r>
                        <a:rPr lang="en-US" sz="1600"/>
                        <a:t>Fast Insertion</a:t>
                      </a:r>
                    </a:p>
                  </a:txBody>
                  <a:tcPr anchor="ctr"/>
                </a:tc>
                <a:tc>
                  <a:txBody>
                    <a:bodyPr/>
                    <a:lstStyle/>
                    <a:p>
                      <a:r>
                        <a:rPr lang="en-US" sz="1600"/>
                        <a:t>Slow Lookup</a:t>
                      </a:r>
                    </a:p>
                  </a:txBody>
                  <a:tcPr anchor="ctr"/>
                </a:tc>
                <a:extLst>
                  <a:ext uri="{0D108BD9-81ED-4DB2-BD59-A6C34878D82A}">
                    <a16:rowId xmlns:a16="http://schemas.microsoft.com/office/drawing/2014/main" val="2088152028"/>
                  </a:ext>
                </a:extLst>
              </a:tr>
              <a:tr h="370840">
                <a:tc>
                  <a:txBody>
                    <a:bodyPr/>
                    <a:lstStyle/>
                    <a:p>
                      <a:r>
                        <a:rPr lang="en-US" sz="1600" b="1"/>
                        <a:t>Index Organized Table</a:t>
                      </a:r>
                    </a:p>
                  </a:txBody>
                  <a:tcPr anchor="ctr"/>
                </a:tc>
                <a:tc>
                  <a:txBody>
                    <a:bodyPr/>
                    <a:lstStyle/>
                    <a:p>
                      <a:r>
                        <a:rPr lang="en-US" sz="1600"/>
                        <a:t>SQL Server</a:t>
                      </a:r>
                    </a:p>
                  </a:txBody>
                  <a:tcPr anchor="ctr"/>
                </a:tc>
                <a:tc>
                  <a:txBody>
                    <a:bodyPr/>
                    <a:lstStyle/>
                    <a:p>
                      <a:r>
                        <a:rPr lang="en-US" sz="1600"/>
                        <a:t>Fast Lookup</a:t>
                      </a:r>
                    </a:p>
                  </a:txBody>
                  <a:tcPr anchor="ctr"/>
                </a:tc>
                <a:tc>
                  <a:txBody>
                    <a:bodyPr/>
                    <a:lstStyle/>
                    <a:p>
                      <a:r>
                        <a:rPr lang="en-US" sz="1600"/>
                        <a:t>Slow Insertion</a:t>
                      </a:r>
                    </a:p>
                  </a:txBody>
                  <a:tcPr anchor="ctr"/>
                </a:tc>
                <a:extLst>
                  <a:ext uri="{0D108BD9-81ED-4DB2-BD59-A6C34878D82A}">
                    <a16:rowId xmlns:a16="http://schemas.microsoft.com/office/drawing/2014/main" val="3865104844"/>
                  </a:ext>
                </a:extLst>
              </a:tr>
              <a:tr h="370840">
                <a:tc>
                  <a:txBody>
                    <a:bodyPr/>
                    <a:lstStyle/>
                    <a:p>
                      <a:r>
                        <a:rPr lang="en-US" sz="1600" b="1"/>
                        <a:t>L1 Cache</a:t>
                      </a:r>
                    </a:p>
                  </a:txBody>
                  <a:tcPr anchor="ctr"/>
                </a:tc>
                <a:tc>
                  <a:txBody>
                    <a:bodyPr/>
                    <a:lstStyle/>
                    <a:p>
                      <a:r>
                        <a:rPr lang="en-US" sz="1600"/>
                        <a:t>SAP HANA</a:t>
                      </a:r>
                    </a:p>
                  </a:txBody>
                  <a:tcPr anchor="ctr"/>
                </a:tc>
                <a:tc>
                  <a:txBody>
                    <a:bodyPr/>
                    <a:lstStyle/>
                    <a:p>
                      <a:r>
                        <a:rPr lang="en-US" sz="1600"/>
                        <a:t>Fast Insertion</a:t>
                      </a:r>
                    </a:p>
                  </a:txBody>
                  <a:tcPr anchor="ctr"/>
                </a:tc>
                <a:tc>
                  <a:txBody>
                    <a:bodyPr/>
                    <a:lstStyle/>
                    <a:p>
                      <a:r>
                        <a:rPr lang="en-US" sz="1600"/>
                        <a:t>Slow Lookup</a:t>
                      </a:r>
                    </a:p>
                    <a:p>
                      <a:r>
                        <a:rPr lang="en-US" sz="1600"/>
                        <a:t>Low Capacity</a:t>
                      </a:r>
                    </a:p>
                  </a:txBody>
                  <a:tcPr anchor="ctr"/>
                </a:tc>
                <a:extLst>
                  <a:ext uri="{0D108BD9-81ED-4DB2-BD59-A6C34878D82A}">
                    <a16:rowId xmlns:a16="http://schemas.microsoft.com/office/drawing/2014/main" val="763090938"/>
                  </a:ext>
                </a:extLst>
              </a:tr>
            </a:tbl>
          </a:graphicData>
        </a:graphic>
      </p:graphicFrame>
      <p:sp>
        <p:nvSpPr>
          <p:cNvPr id="14" name="Date Placeholder 13">
            <a:extLst>
              <a:ext uri="{FF2B5EF4-FFF2-40B4-BE49-F238E27FC236}">
                <a16:creationId xmlns:a16="http://schemas.microsoft.com/office/drawing/2014/main" id="{5FC4D3FA-73A5-6152-9013-4042BF8C75C7}"/>
              </a:ext>
            </a:extLst>
          </p:cNvPr>
          <p:cNvSpPr>
            <a:spLocks noGrp="1"/>
          </p:cNvSpPr>
          <p:nvPr>
            <p:ph type="dt" sz="half" idx="2"/>
          </p:nvPr>
        </p:nvSpPr>
        <p:spPr/>
        <p:txBody>
          <a:bodyPr/>
          <a:lstStyle/>
          <a:p>
            <a:r>
              <a:rPr lang="en-US"/>
              <a:t>4/24/2023</a:t>
            </a:r>
          </a:p>
        </p:txBody>
      </p:sp>
      <p:sp>
        <p:nvSpPr>
          <p:cNvPr id="4" name="TextBox 3">
            <a:extLst>
              <a:ext uri="{FF2B5EF4-FFF2-40B4-BE49-F238E27FC236}">
                <a16:creationId xmlns:a16="http://schemas.microsoft.com/office/drawing/2014/main" id="{A2FEEEBF-C581-DE5E-A437-78270FC52A2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835" y="1674695"/>
            <a:ext cx="8040638" cy="1124012"/>
          </a:xfrm>
          <a:prstGeom prst="rect">
            <a:avLst/>
          </a:prstGeom>
        </p:spPr>
        <p:txBody>
          <a:bodyPr vert="horz" wrap="square" lIns="0" tIns="120001" rIns="0" bIns="0" rtlCol="0" anchor="t">
            <a:spAutoFit/>
          </a:bodyPr>
          <a:lstStyle/>
          <a:p>
            <a:pPr marL="279400" lvl="1">
              <a:spcBef>
                <a:spcPts val="864"/>
              </a:spcBef>
              <a:tabLst>
                <a:tab pos="318191" algn="l"/>
                <a:tab pos="319277" algn="l"/>
              </a:tabLst>
            </a:pPr>
            <a:r>
              <a:rPr lang="en-US" sz="1700" b="1" spc="13">
                <a:cs typeface="Arial MT"/>
              </a:rPr>
              <a:t>Master-slave</a:t>
            </a:r>
            <a:r>
              <a:rPr lang="en-US" sz="1700" b="1" spc="9">
                <a:cs typeface="Arial MT"/>
              </a:rPr>
              <a:t> </a:t>
            </a:r>
            <a:r>
              <a:rPr lang="en-US" sz="1700" b="1" spc="13">
                <a:cs typeface="Arial MT"/>
              </a:rPr>
              <a:t>replication</a:t>
            </a:r>
            <a:endParaRPr lang="en-US" sz="1700" b="1">
              <a:cs typeface="Arial MT"/>
            </a:endParaRPr>
          </a:p>
          <a:p>
            <a:pPr marL="565150" lvl="1" indent="-285750">
              <a:spcBef>
                <a:spcPts val="842"/>
              </a:spcBef>
              <a:buFont typeface="Wingdings" panose="05000000000000000000" pitchFamily="2" charset="2"/>
              <a:buChar char="§"/>
              <a:tabLst>
                <a:tab pos="531043" algn="l"/>
              </a:tabLst>
            </a:pPr>
            <a:r>
              <a:rPr lang="en-US" sz="1700" spc="13">
                <a:cs typeface="Arial MT"/>
              </a:rPr>
              <a:t>Master</a:t>
            </a:r>
            <a:r>
              <a:rPr lang="en-US" sz="1700" spc="17">
                <a:cs typeface="Arial MT"/>
              </a:rPr>
              <a:t> </a:t>
            </a:r>
            <a:r>
              <a:rPr lang="en-US" sz="1700" spc="13">
                <a:cs typeface="Arial MT"/>
              </a:rPr>
              <a:t>node</a:t>
            </a:r>
            <a:r>
              <a:rPr lang="en-US" sz="1700" spc="30">
                <a:cs typeface="Arial MT"/>
              </a:rPr>
              <a:t> </a:t>
            </a:r>
            <a:r>
              <a:rPr lang="en-US" sz="1700" spc="13">
                <a:cs typeface="Arial MT"/>
              </a:rPr>
              <a:t>handles</a:t>
            </a:r>
            <a:r>
              <a:rPr lang="en-US" sz="1700" spc="26">
                <a:cs typeface="Arial MT"/>
              </a:rPr>
              <a:t> </a:t>
            </a:r>
            <a:r>
              <a:rPr lang="en-US" sz="1700" spc="9">
                <a:cs typeface="Arial MT"/>
              </a:rPr>
              <a:t>the</a:t>
            </a:r>
            <a:r>
              <a:rPr lang="en-US" sz="1700" spc="34">
                <a:cs typeface="Arial MT"/>
              </a:rPr>
              <a:t> </a:t>
            </a:r>
            <a:r>
              <a:rPr lang="en-US" sz="1700" spc="13">
                <a:cs typeface="Arial MT"/>
              </a:rPr>
              <a:t>transactions, </a:t>
            </a:r>
            <a:r>
              <a:rPr lang="en-US" sz="1700" spc="9">
                <a:cs typeface="Arial MT"/>
              </a:rPr>
              <a:t>then</a:t>
            </a:r>
            <a:r>
              <a:rPr lang="en-US" sz="1700" spc="30">
                <a:cs typeface="Arial MT"/>
              </a:rPr>
              <a:t> </a:t>
            </a:r>
            <a:r>
              <a:rPr lang="en-US" sz="1700" spc="13">
                <a:cs typeface="Arial MT"/>
              </a:rPr>
              <a:t>replicate</a:t>
            </a:r>
            <a:r>
              <a:rPr lang="en-US" sz="1700" spc="30">
                <a:cs typeface="Arial MT"/>
              </a:rPr>
              <a:t> </a:t>
            </a:r>
            <a:r>
              <a:rPr lang="en-US" sz="1700" spc="9">
                <a:cs typeface="Arial MT"/>
              </a:rPr>
              <a:t>the</a:t>
            </a:r>
            <a:r>
              <a:rPr lang="en-US" sz="1700" spc="34">
                <a:cs typeface="Arial MT"/>
              </a:rPr>
              <a:t> </a:t>
            </a:r>
            <a:r>
              <a:rPr lang="en-US" sz="1700" spc="13">
                <a:cs typeface="Arial MT"/>
              </a:rPr>
              <a:t>logs</a:t>
            </a:r>
            <a:r>
              <a:rPr lang="en-US" sz="1700" spc="26">
                <a:cs typeface="Arial MT"/>
              </a:rPr>
              <a:t> </a:t>
            </a:r>
            <a:r>
              <a:rPr lang="en-US" sz="1700">
                <a:cs typeface="Arial MT"/>
              </a:rPr>
              <a:t>to</a:t>
            </a:r>
            <a:r>
              <a:rPr lang="en-US" sz="1700" spc="30">
                <a:cs typeface="Arial MT"/>
              </a:rPr>
              <a:t> </a:t>
            </a:r>
            <a:r>
              <a:rPr lang="en-US" sz="1700" spc="13">
                <a:cs typeface="Arial MT"/>
              </a:rPr>
              <a:t>slave</a:t>
            </a:r>
            <a:r>
              <a:rPr lang="en-US" sz="1700" spc="30">
                <a:cs typeface="Arial MT"/>
              </a:rPr>
              <a:t> </a:t>
            </a:r>
            <a:r>
              <a:rPr lang="en-US" sz="1700" spc="17">
                <a:cs typeface="Arial MT"/>
              </a:rPr>
              <a:t>nodes</a:t>
            </a:r>
            <a:endParaRPr lang="en-US" sz="1700">
              <a:cs typeface="Arial MT"/>
            </a:endParaRPr>
          </a:p>
          <a:p>
            <a:pPr marL="565150" lvl="1" indent="-285750">
              <a:spcBef>
                <a:spcPts val="859"/>
              </a:spcBef>
              <a:buFont typeface="Wingdings" panose="05000000000000000000" pitchFamily="2" charset="2"/>
              <a:buChar char="§"/>
              <a:tabLst>
                <a:tab pos="531043" algn="l"/>
              </a:tabLst>
            </a:pPr>
            <a:r>
              <a:rPr lang="en-US" sz="1700" spc="9">
                <a:cs typeface="Arial MT"/>
              </a:rPr>
              <a:t>E.g.,</a:t>
            </a:r>
            <a:r>
              <a:rPr lang="en-US" sz="1700" spc="-9">
                <a:cs typeface="Arial MT"/>
              </a:rPr>
              <a:t> </a:t>
            </a:r>
            <a:r>
              <a:rPr lang="en-US" sz="1700" spc="13" err="1">
                <a:cs typeface="Arial MT"/>
              </a:rPr>
              <a:t>SingleStore</a:t>
            </a:r>
            <a:endParaRPr lang="en-US" sz="1700">
              <a:cs typeface="Arial MT"/>
            </a:endParaRPr>
          </a:p>
        </p:txBody>
      </p:sp>
      <p:sp>
        <p:nvSpPr>
          <p:cNvPr id="3" name="object 3"/>
          <p:cNvSpPr txBox="1">
            <a:spLocks noGrp="1"/>
          </p:cNvSpPr>
          <p:nvPr>
            <p:ph type="ctrTitle"/>
          </p:nvPr>
        </p:nvSpPr>
        <p:spPr/>
        <p:txBody>
          <a:bodyPr/>
          <a:lstStyle/>
          <a:p>
            <a:r>
              <a:rPr lang="en-US"/>
              <a:t>Transaction Processing</a:t>
            </a:r>
          </a:p>
        </p:txBody>
      </p:sp>
      <p:sp>
        <p:nvSpPr>
          <p:cNvPr id="6" name="object 6"/>
          <p:cNvSpPr txBox="1">
            <a:spLocks noGrp="1"/>
          </p:cNvSpPr>
          <p:nvPr>
            <p:ph type="sldNum" sz="quarter" idx="4"/>
          </p:nvPr>
        </p:nvSpPr>
        <p:spPr/>
        <p:txBody>
          <a:bodyPr/>
          <a:lstStyle/>
          <a:p>
            <a:fld id="{81D60167-4931-47E6-BA6A-407CBD079E47}" type="slidenum">
              <a:rPr lang="en-US" dirty="0"/>
              <a:pPr/>
              <a:t>28</a:t>
            </a:fld>
            <a:endParaRPr lang="en-US"/>
          </a:p>
        </p:txBody>
      </p:sp>
      <p:pic>
        <p:nvPicPr>
          <p:cNvPr id="4" name="object 4"/>
          <p:cNvPicPr/>
          <p:nvPr/>
        </p:nvPicPr>
        <p:blipFill>
          <a:blip r:embed="rId3" cstate="print"/>
          <a:stretch>
            <a:fillRect/>
          </a:stretch>
        </p:blipFill>
        <p:spPr>
          <a:xfrm>
            <a:off x="2139063" y="3302681"/>
            <a:ext cx="5040471" cy="2458418"/>
          </a:xfrm>
          <a:prstGeom prst="rect">
            <a:avLst/>
          </a:prstGeom>
        </p:spPr>
      </p:pic>
      <p:sp>
        <p:nvSpPr>
          <p:cNvPr id="13" name="Date Placeholder 12">
            <a:extLst>
              <a:ext uri="{FF2B5EF4-FFF2-40B4-BE49-F238E27FC236}">
                <a16:creationId xmlns:a16="http://schemas.microsoft.com/office/drawing/2014/main" id="{843A3722-6BAD-00BA-D149-5B37A22596CF}"/>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F2AA2861-A3FB-09DB-A90F-D048D6D069A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
        <p:nvSpPr>
          <p:cNvPr id="7" name="TextBox 6">
            <a:extLst>
              <a:ext uri="{FF2B5EF4-FFF2-40B4-BE49-F238E27FC236}">
                <a16:creationId xmlns:a16="http://schemas.microsoft.com/office/drawing/2014/main" id="{EE1A64E9-02C2-CC65-163F-84E6ED7CD8E0}"/>
              </a:ext>
            </a:extLst>
          </p:cNvPr>
          <p:cNvSpPr txBox="1"/>
          <p:nvPr/>
        </p:nvSpPr>
        <p:spPr>
          <a:xfrm>
            <a:off x="763438" y="1281023"/>
            <a:ext cx="6215332"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700" b="1"/>
              <a:t> Distributed</a:t>
            </a:r>
            <a:r>
              <a:rPr lang="en-US" sz="1700" b="1"/>
              <a:t> Transaction Processing with Log Replay</a:t>
            </a:r>
            <a:r>
              <a:rPr lang="en-GB" sz="1700"/>
              <a:t>​ (1)</a:t>
            </a: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Transaction Processing</a:t>
            </a:r>
          </a:p>
        </p:txBody>
      </p:sp>
      <p:sp>
        <p:nvSpPr>
          <p:cNvPr id="7" name="object 7"/>
          <p:cNvSpPr txBox="1">
            <a:spLocks noGrp="1"/>
          </p:cNvSpPr>
          <p:nvPr>
            <p:ph type="sldNum" sz="quarter" idx="4"/>
          </p:nvPr>
        </p:nvSpPr>
        <p:spPr/>
        <p:txBody>
          <a:bodyPr/>
          <a:lstStyle/>
          <a:p>
            <a:fld id="{81D60167-4931-47E6-BA6A-407CBD079E47}" type="slidenum">
              <a:rPr lang="en-US" dirty="0"/>
              <a:pPr/>
              <a:t>29</a:t>
            </a:fld>
            <a:endParaRPr lang="en-US"/>
          </a:p>
        </p:txBody>
      </p:sp>
      <p:sp>
        <p:nvSpPr>
          <p:cNvPr id="3" name="object 3"/>
          <p:cNvSpPr txBox="1"/>
          <p:nvPr/>
        </p:nvSpPr>
        <p:spPr>
          <a:xfrm>
            <a:off x="889709" y="1635958"/>
            <a:ext cx="5204587" cy="762887"/>
          </a:xfrm>
          <a:prstGeom prst="rect">
            <a:avLst/>
          </a:prstGeom>
        </p:spPr>
        <p:txBody>
          <a:bodyPr vert="horz" wrap="square" lIns="0" tIns="120001" rIns="0" bIns="0" rtlCol="0" anchor="t">
            <a:spAutoFit/>
          </a:bodyPr>
          <a:lstStyle/>
          <a:p>
            <a:pPr marL="10795">
              <a:spcBef>
                <a:spcPts val="945"/>
              </a:spcBef>
            </a:pPr>
            <a:r>
              <a:rPr lang="en-GB" sz="1700" b="1" spc="13">
                <a:cs typeface="Arial"/>
              </a:rPr>
              <a:t>Modified</a:t>
            </a:r>
            <a:r>
              <a:rPr lang="en-US" sz="1700" b="1" spc="26">
                <a:cs typeface="Arial"/>
              </a:rPr>
              <a:t> </a:t>
            </a:r>
            <a:r>
              <a:rPr lang="en-US" sz="1700" b="1" spc="13">
                <a:cs typeface="Arial"/>
              </a:rPr>
              <a:t>Raft </a:t>
            </a:r>
            <a:r>
              <a:rPr lang="en-US" sz="1700" b="1" spc="17">
                <a:cs typeface="Arial"/>
              </a:rPr>
              <a:t>Protocol</a:t>
            </a:r>
            <a:r>
              <a:rPr lang="en-US" sz="1700" b="1" spc="9">
                <a:cs typeface="Arial"/>
              </a:rPr>
              <a:t> for</a:t>
            </a:r>
            <a:r>
              <a:rPr lang="en-US" sz="1700" b="1" spc="21">
                <a:cs typeface="Arial"/>
              </a:rPr>
              <a:t> </a:t>
            </a:r>
            <a:r>
              <a:rPr lang="en-US" sz="1700" b="1" spc="9">
                <a:cs typeface="Arial"/>
              </a:rPr>
              <a:t>TP</a:t>
            </a:r>
            <a:r>
              <a:rPr lang="en-US" sz="1700" b="1" spc="-4">
                <a:cs typeface="Arial"/>
              </a:rPr>
              <a:t> </a:t>
            </a:r>
            <a:r>
              <a:rPr lang="en-US" sz="1700" b="1" spc="13">
                <a:cs typeface="Arial"/>
              </a:rPr>
              <a:t>and</a:t>
            </a:r>
            <a:r>
              <a:rPr lang="en-US" sz="1700" b="1" spc="-43">
                <a:cs typeface="Arial"/>
              </a:rPr>
              <a:t> </a:t>
            </a:r>
            <a:r>
              <a:rPr lang="en-US" sz="1700" b="1" spc="13">
                <a:cs typeface="Arial"/>
              </a:rPr>
              <a:t>AP</a:t>
            </a:r>
            <a:r>
              <a:rPr lang="en-US" sz="1700" b="1">
                <a:cs typeface="Arial"/>
              </a:rPr>
              <a:t> </a:t>
            </a:r>
            <a:r>
              <a:rPr lang="en-US" sz="1700" b="1" spc="17">
                <a:cs typeface="Arial"/>
              </a:rPr>
              <a:t>nodes</a:t>
            </a:r>
            <a:endParaRPr lang="en-US" sz="1700">
              <a:cs typeface="Arial"/>
            </a:endParaRPr>
          </a:p>
          <a:p>
            <a:pPr marL="603885" indent="-285750">
              <a:spcBef>
                <a:spcPts val="864"/>
              </a:spcBef>
              <a:buFont typeface="Wingdings" panose="05000000000000000000" pitchFamily="2" charset="2"/>
              <a:buChar char="§"/>
              <a:tabLst>
                <a:tab pos="578826" algn="l"/>
              </a:tabLst>
            </a:pPr>
            <a:r>
              <a:rPr lang="en-US" sz="1700" spc="17">
                <a:cs typeface="Arial MT"/>
              </a:rPr>
              <a:t>Leader </a:t>
            </a:r>
            <a:r>
              <a:rPr lang="en-US" sz="1700" spc="13">
                <a:cs typeface="Arial MT"/>
              </a:rPr>
              <a:t>(row), Follower</a:t>
            </a:r>
            <a:r>
              <a:rPr lang="en-US" sz="1700" spc="21">
                <a:cs typeface="Arial MT"/>
              </a:rPr>
              <a:t> </a:t>
            </a:r>
            <a:r>
              <a:rPr lang="en-US" sz="1700" spc="13">
                <a:cs typeface="Arial MT"/>
              </a:rPr>
              <a:t>(row),</a:t>
            </a:r>
            <a:r>
              <a:rPr lang="en-US" sz="1700" spc="9">
                <a:cs typeface="Arial MT"/>
              </a:rPr>
              <a:t> </a:t>
            </a:r>
            <a:r>
              <a:rPr lang="en-US" sz="1700" spc="17">
                <a:cs typeface="Arial MT"/>
              </a:rPr>
              <a:t>Learner</a:t>
            </a:r>
            <a:r>
              <a:rPr lang="en-US" sz="1700" spc="21">
                <a:cs typeface="Arial MT"/>
              </a:rPr>
              <a:t> </a:t>
            </a:r>
            <a:r>
              <a:rPr lang="en-US" sz="1700" spc="17">
                <a:cs typeface="Arial MT"/>
              </a:rPr>
              <a:t>(column)</a:t>
            </a:r>
            <a:endParaRPr lang="en-US" sz="1700">
              <a:cs typeface="Arial MT"/>
            </a:endParaRPr>
          </a:p>
        </p:txBody>
      </p:sp>
      <p:pic>
        <p:nvPicPr>
          <p:cNvPr id="4" name="object 4"/>
          <p:cNvPicPr/>
          <p:nvPr/>
        </p:nvPicPr>
        <p:blipFill>
          <a:blip r:embed="rId3" cstate="print"/>
          <a:stretch>
            <a:fillRect/>
          </a:stretch>
        </p:blipFill>
        <p:spPr>
          <a:xfrm>
            <a:off x="1223456" y="2637857"/>
            <a:ext cx="6713247" cy="2647891"/>
          </a:xfrm>
          <a:prstGeom prst="rect">
            <a:avLst/>
          </a:prstGeom>
        </p:spPr>
      </p:pic>
      <p:sp>
        <p:nvSpPr>
          <p:cNvPr id="14" name="Date Placeholder 13">
            <a:extLst>
              <a:ext uri="{FF2B5EF4-FFF2-40B4-BE49-F238E27FC236}">
                <a16:creationId xmlns:a16="http://schemas.microsoft.com/office/drawing/2014/main" id="{7838A33B-1FFF-68EA-8179-82F3E899A436}"/>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6394FD02-DB95-6490-0F3D-00EB91D4D088}"/>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4"/>
              </a:rPr>
              <a:t>HTAP Databases: What is New and What is Next, SIGMOD '22: Proceedings of the 2022 International Conference on Management of Data</a:t>
            </a:r>
            <a:endParaRPr lang="en-US" sz="800">
              <a:ea typeface="+mn-lt"/>
              <a:cs typeface="+mn-lt"/>
            </a:endParaRPr>
          </a:p>
        </p:txBody>
      </p:sp>
      <p:sp>
        <p:nvSpPr>
          <p:cNvPr id="9" name="TextBox 8">
            <a:extLst>
              <a:ext uri="{FF2B5EF4-FFF2-40B4-BE49-F238E27FC236}">
                <a16:creationId xmlns:a16="http://schemas.microsoft.com/office/drawing/2014/main" id="{5CB2B821-1DBA-9801-81E4-929497ABB802}"/>
              </a:ext>
            </a:extLst>
          </p:cNvPr>
          <p:cNvSpPr txBox="1"/>
          <p:nvPr/>
        </p:nvSpPr>
        <p:spPr>
          <a:xfrm>
            <a:off x="763438" y="1281023"/>
            <a:ext cx="6215332"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700" b="1"/>
              <a:t> Distributed</a:t>
            </a:r>
            <a:r>
              <a:rPr lang="en-US" sz="1700" b="1"/>
              <a:t> Transaction Processing with Log Replay</a:t>
            </a:r>
            <a:r>
              <a:rPr lang="en-GB" sz="1700"/>
              <a:t>​ (2)</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B8C90028-723A-6537-75A0-FE1764E2A680}"/>
              </a:ext>
            </a:extLst>
          </p:cNvPr>
          <p:cNvSpPr>
            <a:spLocks noGrp="1"/>
          </p:cNvSpPr>
          <p:nvPr>
            <p:ph type="subTitle" idx="1"/>
          </p:nvPr>
        </p:nvSpPr>
        <p:spPr>
          <a:xfrm>
            <a:off x="1117213" y="1345166"/>
            <a:ext cx="7296161" cy="341599"/>
          </a:xfrm>
        </p:spPr>
        <p:txBody>
          <a:bodyPr/>
          <a:lstStyle/>
          <a:p>
            <a:r>
              <a:rPr lang="en-US"/>
              <a:t>Hybrid Transactional and Analytical Processing, HTAP</a:t>
            </a:r>
          </a:p>
        </p:txBody>
      </p:sp>
      <p:sp>
        <p:nvSpPr>
          <p:cNvPr id="11" name="Text Placeholder 10">
            <a:extLst>
              <a:ext uri="{FF2B5EF4-FFF2-40B4-BE49-F238E27FC236}">
                <a16:creationId xmlns:a16="http://schemas.microsoft.com/office/drawing/2014/main" id="{78C5E4C1-CA70-8E56-37D2-CCD637E2F4BD}"/>
              </a:ext>
            </a:extLst>
          </p:cNvPr>
          <p:cNvSpPr>
            <a:spLocks noGrp="1"/>
          </p:cNvSpPr>
          <p:nvPr>
            <p:ph type="body" sz="quarter" idx="14"/>
          </p:nvPr>
        </p:nvSpPr>
        <p:spPr>
          <a:xfrm>
            <a:off x="1117212" y="1962541"/>
            <a:ext cx="7296161" cy="1270854"/>
          </a:xfrm>
        </p:spPr>
        <p:txBody>
          <a:bodyPr>
            <a:normAutofit/>
          </a:bodyPr>
          <a:lstStyle/>
          <a:p>
            <a:r>
              <a:rPr lang="en-US" sz="1400" b="1"/>
              <a:t>Gartner’s definition in 2014</a:t>
            </a:r>
            <a:r>
              <a:rPr lang="en-US" sz="1400"/>
              <a:t>: utilizes </a:t>
            </a:r>
            <a:r>
              <a:rPr lang="en-US" sz="1400">
                <a:solidFill>
                  <a:srgbClr val="C00000"/>
                </a:solidFill>
              </a:rPr>
              <a:t>in-memory</a:t>
            </a:r>
            <a:r>
              <a:rPr lang="en-US" sz="1400"/>
              <a:t> computing technologies to enable  concurrent analytical and transaction processing on the same </a:t>
            </a:r>
            <a:r>
              <a:rPr lang="en-US" sz="1400">
                <a:solidFill>
                  <a:srgbClr val="C00000"/>
                </a:solidFill>
              </a:rPr>
              <a:t>in-memory</a:t>
            </a:r>
            <a:r>
              <a:rPr lang="en-US" sz="1400"/>
              <a:t> data store.</a:t>
            </a:r>
          </a:p>
          <a:p>
            <a:endParaRPr lang="en-US" sz="1400"/>
          </a:p>
          <a:p>
            <a:r>
              <a:rPr lang="en-US" sz="1400" b="1"/>
              <a:t>Gartner’s new definition in 2018</a:t>
            </a:r>
            <a:r>
              <a:rPr lang="en-US" sz="1400"/>
              <a:t>: supports weaving analytical and transaction  processing techniques together as needed to accomplish the business task.</a:t>
            </a:r>
          </a:p>
        </p:txBody>
      </p:sp>
      <p:sp>
        <p:nvSpPr>
          <p:cNvPr id="6" name="object 6"/>
          <p:cNvSpPr txBox="1">
            <a:spLocks noGrp="1"/>
          </p:cNvSpPr>
          <p:nvPr>
            <p:ph type="sldNum" sz="quarter" idx="4"/>
          </p:nvPr>
        </p:nvSpPr>
        <p:spPr>
          <a:prstGeom prst="rect">
            <a:avLst/>
          </a:prstGeom>
        </p:spPr>
        <p:txBody>
          <a:bodyPr vert="horz" wrap="square" lIns="0" tIns="0" rIns="0" bIns="0" rtlCol="0" anchor="ctr">
            <a:spAutoFit/>
          </a:bodyPr>
          <a:lstStyle/>
          <a:p>
            <a:pPr marL="32579">
              <a:lnSpc>
                <a:spcPts val="1380"/>
              </a:lnSpc>
            </a:pPr>
            <a:fld id="{81D60167-4931-47E6-BA6A-407CBD079E47}" type="slidenum">
              <a:rPr spc="34" dirty="0"/>
              <a:pPr marL="32579">
                <a:lnSpc>
                  <a:spcPts val="1380"/>
                </a:lnSpc>
              </a:pPr>
              <a:t>3</a:t>
            </a:fld>
            <a:endParaRPr spc="34"/>
          </a:p>
        </p:txBody>
      </p:sp>
      <p:pic>
        <p:nvPicPr>
          <p:cNvPr id="4" name="object 4"/>
          <p:cNvPicPr/>
          <p:nvPr/>
        </p:nvPicPr>
        <p:blipFill>
          <a:blip r:embed="rId2" cstate="print"/>
          <a:stretch>
            <a:fillRect/>
          </a:stretch>
        </p:blipFill>
        <p:spPr>
          <a:xfrm>
            <a:off x="1834551" y="3429000"/>
            <a:ext cx="5491058" cy="2137374"/>
          </a:xfrm>
          <a:prstGeom prst="rect">
            <a:avLst/>
          </a:prstGeom>
        </p:spPr>
      </p:pic>
      <p:sp>
        <p:nvSpPr>
          <p:cNvPr id="12" name="Date Placeholder 11">
            <a:extLst>
              <a:ext uri="{FF2B5EF4-FFF2-40B4-BE49-F238E27FC236}">
                <a16:creationId xmlns:a16="http://schemas.microsoft.com/office/drawing/2014/main" id="{65BE7A0D-4996-56E5-B0CD-BCF2535D7975}"/>
              </a:ext>
            </a:extLst>
          </p:cNvPr>
          <p:cNvSpPr>
            <a:spLocks noGrp="1"/>
          </p:cNvSpPr>
          <p:nvPr>
            <p:ph type="dt" sz="half" idx="2"/>
          </p:nvPr>
        </p:nvSpPr>
        <p:spPr/>
        <p:txBody>
          <a:bodyPr/>
          <a:lstStyle/>
          <a:p>
            <a:r>
              <a:rPr lang="en-US"/>
              <a:t>4/24/2023</a:t>
            </a:r>
          </a:p>
        </p:txBody>
      </p:sp>
      <p:sp>
        <p:nvSpPr>
          <p:cNvPr id="14" name="Title 13">
            <a:extLst>
              <a:ext uri="{FF2B5EF4-FFF2-40B4-BE49-F238E27FC236}">
                <a16:creationId xmlns:a16="http://schemas.microsoft.com/office/drawing/2014/main" id="{ED131385-8C2D-CD39-6C6C-33C33B37B4AC}"/>
              </a:ext>
            </a:extLst>
          </p:cNvPr>
          <p:cNvSpPr>
            <a:spLocks noGrp="1"/>
          </p:cNvSpPr>
          <p:nvPr>
            <p:ph type="ctrTitle"/>
          </p:nvPr>
        </p:nvSpPr>
        <p:spPr/>
        <p:txBody>
          <a:bodyPr/>
          <a:lstStyle/>
          <a:p>
            <a:r>
              <a:rPr lang="en-US"/>
              <a:t>Motivation</a:t>
            </a:r>
          </a:p>
        </p:txBody>
      </p:sp>
      <p:sp>
        <p:nvSpPr>
          <p:cNvPr id="2" name="TextBox 1">
            <a:extLst>
              <a:ext uri="{FF2B5EF4-FFF2-40B4-BE49-F238E27FC236}">
                <a16:creationId xmlns:a16="http://schemas.microsoft.com/office/drawing/2014/main" id="{0DFDCB44-90FD-621C-5062-8465E84874BF}"/>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Comparisons of TP techniques in HTAP Databases</a:t>
            </a:r>
          </a:p>
        </p:txBody>
      </p:sp>
      <p:sp>
        <p:nvSpPr>
          <p:cNvPr id="5" name="object 5"/>
          <p:cNvSpPr txBox="1">
            <a:spLocks noGrp="1"/>
          </p:cNvSpPr>
          <p:nvPr>
            <p:ph type="sldNum" sz="quarter" idx="4"/>
          </p:nvPr>
        </p:nvSpPr>
        <p:spPr/>
        <p:txBody>
          <a:bodyPr/>
          <a:lstStyle/>
          <a:p>
            <a:fld id="{81D60167-4931-47E6-BA6A-407CBD079E47}" type="slidenum">
              <a:rPr lang="en-US" dirty="0"/>
              <a:pPr/>
              <a:t>30</a:t>
            </a:fld>
            <a:endParaRPr lang="en-US"/>
          </a:p>
        </p:txBody>
      </p:sp>
      <p:graphicFrame>
        <p:nvGraphicFramePr>
          <p:cNvPr id="12" name="Table 12">
            <a:extLst>
              <a:ext uri="{FF2B5EF4-FFF2-40B4-BE49-F238E27FC236}">
                <a16:creationId xmlns:a16="http://schemas.microsoft.com/office/drawing/2014/main" id="{64EC441F-4B89-A4EE-F505-081D225B9A60}"/>
              </a:ext>
            </a:extLst>
          </p:cNvPr>
          <p:cNvGraphicFramePr>
            <a:graphicFrameLocks noGrp="1"/>
          </p:cNvGraphicFramePr>
          <p:nvPr>
            <p:extLst>
              <p:ext uri="{D42A27DB-BD31-4B8C-83A1-F6EECF244321}">
                <p14:modId xmlns:p14="http://schemas.microsoft.com/office/powerpoint/2010/main" val="2956750772"/>
              </p:ext>
            </p:extLst>
          </p:nvPr>
        </p:nvGraphicFramePr>
        <p:xfrm>
          <a:off x="931999" y="1859280"/>
          <a:ext cx="7296162" cy="2926080"/>
        </p:xfrm>
        <a:graphic>
          <a:graphicData uri="http://schemas.openxmlformats.org/drawingml/2006/table">
            <a:tbl>
              <a:tblPr firstRow="1" bandRow="1">
                <a:tableStyleId>{5C22544A-7EE6-4342-B048-85BDC9FD1C3A}</a:tableStyleId>
              </a:tblPr>
              <a:tblGrid>
                <a:gridCol w="1216027">
                  <a:extLst>
                    <a:ext uri="{9D8B030D-6E8A-4147-A177-3AD203B41FA5}">
                      <a16:colId xmlns:a16="http://schemas.microsoft.com/office/drawing/2014/main" val="860643622"/>
                    </a:ext>
                  </a:extLst>
                </a:gridCol>
                <a:gridCol w="1216027">
                  <a:extLst>
                    <a:ext uri="{9D8B030D-6E8A-4147-A177-3AD203B41FA5}">
                      <a16:colId xmlns:a16="http://schemas.microsoft.com/office/drawing/2014/main" val="2018709659"/>
                    </a:ext>
                  </a:extLst>
                </a:gridCol>
                <a:gridCol w="1216027">
                  <a:extLst>
                    <a:ext uri="{9D8B030D-6E8A-4147-A177-3AD203B41FA5}">
                      <a16:colId xmlns:a16="http://schemas.microsoft.com/office/drawing/2014/main" val="1467416396"/>
                    </a:ext>
                  </a:extLst>
                </a:gridCol>
                <a:gridCol w="1216027">
                  <a:extLst>
                    <a:ext uri="{9D8B030D-6E8A-4147-A177-3AD203B41FA5}">
                      <a16:colId xmlns:a16="http://schemas.microsoft.com/office/drawing/2014/main" val="1400902282"/>
                    </a:ext>
                  </a:extLst>
                </a:gridCol>
                <a:gridCol w="1216027">
                  <a:extLst>
                    <a:ext uri="{9D8B030D-6E8A-4147-A177-3AD203B41FA5}">
                      <a16:colId xmlns:a16="http://schemas.microsoft.com/office/drawing/2014/main" val="4130467545"/>
                    </a:ext>
                  </a:extLst>
                </a:gridCol>
                <a:gridCol w="1216027">
                  <a:extLst>
                    <a:ext uri="{9D8B030D-6E8A-4147-A177-3AD203B41FA5}">
                      <a16:colId xmlns:a16="http://schemas.microsoft.com/office/drawing/2014/main" val="2522888928"/>
                    </a:ext>
                  </a:extLst>
                </a:gridCol>
              </a:tblGrid>
              <a:tr h="370840">
                <a:tc>
                  <a:txBody>
                    <a:bodyPr/>
                    <a:lstStyle/>
                    <a:p>
                      <a:pPr algn="ctr"/>
                      <a:r>
                        <a:rPr lang="en-US" sz="1400"/>
                        <a:t>Transaction Processing Type</a:t>
                      </a:r>
                    </a:p>
                  </a:txBody>
                  <a:tcPr anchor="ctr"/>
                </a:tc>
                <a:tc>
                  <a:txBody>
                    <a:bodyPr/>
                    <a:lstStyle/>
                    <a:p>
                      <a:pPr algn="ctr"/>
                      <a:r>
                        <a:rPr lang="en-US" sz="1400"/>
                        <a:t>Databases</a:t>
                      </a:r>
                    </a:p>
                  </a:txBody>
                  <a:tcPr anchor="ctr"/>
                </a:tc>
                <a:tc>
                  <a:txBody>
                    <a:bodyPr/>
                    <a:lstStyle/>
                    <a:p>
                      <a:pPr algn="ctr"/>
                      <a:r>
                        <a:rPr lang="en-US" sz="1400"/>
                        <a:t>TP Techniques</a:t>
                      </a:r>
                    </a:p>
                  </a:txBody>
                  <a:tcPr anchor="ctr"/>
                </a:tc>
                <a:tc>
                  <a:txBody>
                    <a:bodyPr/>
                    <a:lstStyle/>
                    <a:p>
                      <a:pPr algn="ctr"/>
                      <a:r>
                        <a:rPr lang="en-US" sz="1400"/>
                        <a:t>Delta</a:t>
                      </a:r>
                    </a:p>
                  </a:txBody>
                  <a:tcPr anchor="ctr"/>
                </a:tc>
                <a:tc>
                  <a:txBody>
                    <a:bodyPr/>
                    <a:lstStyle/>
                    <a:p>
                      <a:pPr algn="ctr"/>
                      <a:r>
                        <a:rPr lang="en-US" sz="1400"/>
                        <a:t>Pros</a:t>
                      </a:r>
                    </a:p>
                  </a:txBody>
                  <a:tcPr anchor="ctr"/>
                </a:tc>
                <a:tc>
                  <a:txBody>
                    <a:bodyPr/>
                    <a:lstStyle/>
                    <a:p>
                      <a:pPr algn="ctr"/>
                      <a:r>
                        <a:rPr lang="en-US" sz="1400"/>
                        <a:t>Cons</a:t>
                      </a:r>
                    </a:p>
                  </a:txBody>
                  <a:tcPr anchor="ctr"/>
                </a:tc>
                <a:extLst>
                  <a:ext uri="{0D108BD9-81ED-4DB2-BD59-A6C34878D82A}">
                    <a16:rowId xmlns:a16="http://schemas.microsoft.com/office/drawing/2014/main" val="410333868"/>
                  </a:ext>
                </a:extLst>
              </a:tr>
              <a:tr h="370840">
                <a:tc>
                  <a:txBody>
                    <a:bodyPr/>
                    <a:lstStyle/>
                    <a:p>
                      <a:r>
                        <a:rPr lang="en-US" sz="1400" b="1"/>
                        <a:t>Standalone TP +</a:t>
                      </a:r>
                    </a:p>
                    <a:p>
                      <a:r>
                        <a:rPr lang="en-US" sz="1400" b="1"/>
                        <a:t>In-memory Delta Update</a:t>
                      </a:r>
                    </a:p>
                  </a:txBody>
                  <a:tcPr anchor="ctr"/>
                </a:tc>
                <a:tc>
                  <a:txBody>
                    <a:bodyPr/>
                    <a:lstStyle/>
                    <a:p>
                      <a:r>
                        <a:rPr lang="en-US" sz="1400"/>
                        <a:t>Oracle,  SQL Server</a:t>
                      </a:r>
                    </a:p>
                  </a:txBody>
                  <a:tcPr anchor="ctr"/>
                </a:tc>
                <a:tc>
                  <a:txBody>
                    <a:bodyPr/>
                    <a:lstStyle/>
                    <a:p>
                      <a:r>
                        <a:rPr lang="en-US" sz="1400"/>
                        <a:t>MVCC</a:t>
                      </a:r>
                    </a:p>
                  </a:txBody>
                  <a:tcPr anchor="ctr"/>
                </a:tc>
                <a:tc>
                  <a:txBody>
                    <a:bodyPr/>
                    <a:lstStyle/>
                    <a:p>
                      <a:r>
                        <a:rPr lang="en-US" sz="1400"/>
                        <a:t>In-Memory Delta</a:t>
                      </a:r>
                    </a:p>
                  </a:txBody>
                  <a:tcPr anchor="ctr"/>
                </a:tc>
                <a:tc>
                  <a:txBody>
                    <a:bodyPr/>
                    <a:lstStyle/>
                    <a:p>
                      <a:r>
                        <a:rPr lang="en-US" sz="1400"/>
                        <a:t>High Efficiency</a:t>
                      </a:r>
                    </a:p>
                  </a:txBody>
                  <a:tcPr anchor="ctr"/>
                </a:tc>
                <a:tc>
                  <a:txBody>
                    <a:bodyPr/>
                    <a:lstStyle/>
                    <a:p>
                      <a:r>
                        <a:rPr lang="en-US" sz="1400"/>
                        <a:t>Low Scalability</a:t>
                      </a:r>
                    </a:p>
                  </a:txBody>
                  <a:tcPr anchor="ctr"/>
                </a:tc>
                <a:extLst>
                  <a:ext uri="{0D108BD9-81ED-4DB2-BD59-A6C34878D82A}">
                    <a16:rowId xmlns:a16="http://schemas.microsoft.com/office/drawing/2014/main" val="1917630763"/>
                  </a:ext>
                </a:extLst>
              </a:tr>
              <a:tr h="370840">
                <a:tc rowSpan="2">
                  <a:txBody>
                    <a:bodyPr/>
                    <a:lstStyle/>
                    <a:p>
                      <a:r>
                        <a:rPr lang="en-US" sz="1400" b="1"/>
                        <a:t>Distributed TP +  Log Replay</a:t>
                      </a:r>
                    </a:p>
                  </a:txBody>
                  <a:tcPr anchor="ctr"/>
                </a:tc>
                <a:tc>
                  <a:txBody>
                    <a:bodyPr/>
                    <a:lstStyle/>
                    <a:p>
                      <a:r>
                        <a:rPr lang="en-US" sz="1400"/>
                        <a:t>SingleStore</a:t>
                      </a:r>
                    </a:p>
                  </a:txBody>
                  <a:tcPr anchor="ctr"/>
                </a:tc>
                <a:tc>
                  <a:txBody>
                    <a:bodyPr/>
                    <a:lstStyle/>
                    <a:p>
                      <a:r>
                        <a:rPr lang="en-US" sz="1400"/>
                        <a:t>Master-Slave  Replication</a:t>
                      </a:r>
                    </a:p>
                  </a:txBody>
                  <a:tcPr anchor="ctr"/>
                </a:tc>
                <a:tc>
                  <a:txBody>
                    <a:bodyPr/>
                    <a:lstStyle/>
                    <a:p>
                      <a:r>
                        <a:rPr lang="en-US" sz="1400"/>
                        <a:t>Log  Files</a:t>
                      </a:r>
                    </a:p>
                  </a:txBody>
                  <a:tcPr anchor="ctr"/>
                </a:tc>
                <a:tc>
                  <a:txBody>
                    <a:bodyPr/>
                    <a:lstStyle/>
                    <a:p>
                      <a:r>
                        <a:rPr lang="en-US" sz="1400"/>
                        <a:t>High Efficiency</a:t>
                      </a:r>
                    </a:p>
                  </a:txBody>
                  <a:tcPr anchor="ctr"/>
                </a:tc>
                <a:tc>
                  <a:txBody>
                    <a:bodyPr/>
                    <a:lstStyle/>
                    <a:p>
                      <a:r>
                        <a:rPr lang="en-US" sz="1400"/>
                        <a:t>Low  Freshness</a:t>
                      </a:r>
                    </a:p>
                  </a:txBody>
                  <a:tcPr anchor="ctr"/>
                </a:tc>
                <a:extLst>
                  <a:ext uri="{0D108BD9-81ED-4DB2-BD59-A6C34878D82A}">
                    <a16:rowId xmlns:a16="http://schemas.microsoft.com/office/drawing/2014/main" val="2708157733"/>
                  </a:ext>
                </a:extLst>
              </a:tr>
              <a:tr h="370840">
                <a:tc vMerge="1">
                  <a:txBody>
                    <a:bodyPr/>
                    <a:lstStyle/>
                    <a:p>
                      <a:endParaRPr lang="en-US" sz="1400"/>
                    </a:p>
                  </a:txBody>
                  <a:tcPr anchor="ctr"/>
                </a:tc>
                <a:tc>
                  <a:txBody>
                    <a:bodyPr/>
                    <a:lstStyle/>
                    <a:p>
                      <a:r>
                        <a:rPr lang="en-US" sz="1400"/>
                        <a:t>TiDB,  F1</a:t>
                      </a:r>
                    </a:p>
                    <a:p>
                      <a:r>
                        <a:rPr lang="en-US" sz="1400"/>
                        <a:t>Lightning</a:t>
                      </a:r>
                    </a:p>
                  </a:txBody>
                  <a:tcPr anchor="ctr"/>
                </a:tc>
                <a:tc>
                  <a:txBody>
                    <a:bodyPr/>
                    <a:lstStyle/>
                    <a:p>
                      <a:r>
                        <a:rPr lang="en-US" sz="1400"/>
                        <a:t>2PC+Paxos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Log  Files</a:t>
                      </a:r>
                    </a:p>
                  </a:txBody>
                  <a:tcPr anchor="ctr"/>
                </a:tc>
                <a:tc>
                  <a:txBody>
                    <a:bodyPr/>
                    <a:lstStyle/>
                    <a:p>
                      <a:r>
                        <a:rPr lang="en-US" sz="1400"/>
                        <a:t>High  Scalability</a:t>
                      </a:r>
                    </a:p>
                  </a:txBody>
                  <a:tcPr anchor="ctr"/>
                </a:tc>
                <a:tc>
                  <a:txBody>
                    <a:bodyPr/>
                    <a:lstStyle/>
                    <a:p>
                      <a:r>
                        <a:rPr lang="en-US" sz="1400"/>
                        <a:t>Low  Efficiency</a:t>
                      </a:r>
                    </a:p>
                  </a:txBody>
                  <a:tcPr anchor="ctr"/>
                </a:tc>
                <a:extLst>
                  <a:ext uri="{0D108BD9-81ED-4DB2-BD59-A6C34878D82A}">
                    <a16:rowId xmlns:a16="http://schemas.microsoft.com/office/drawing/2014/main" val="3613285639"/>
                  </a:ext>
                </a:extLst>
              </a:tr>
            </a:tbl>
          </a:graphicData>
        </a:graphic>
      </p:graphicFrame>
      <p:sp>
        <p:nvSpPr>
          <p:cNvPr id="13" name="Date Placeholder 12">
            <a:extLst>
              <a:ext uri="{FF2B5EF4-FFF2-40B4-BE49-F238E27FC236}">
                <a16:creationId xmlns:a16="http://schemas.microsoft.com/office/drawing/2014/main" id="{34C0D267-A0A7-A28D-D224-B9CE7D7F5F89}"/>
              </a:ext>
            </a:extLst>
          </p:cNvPr>
          <p:cNvSpPr>
            <a:spLocks noGrp="1"/>
          </p:cNvSpPr>
          <p:nvPr>
            <p:ph type="dt" sz="half" idx="2"/>
          </p:nvPr>
        </p:nvSpPr>
        <p:spPr/>
        <p:txBody>
          <a:bodyPr/>
          <a:lstStyle/>
          <a:p>
            <a:r>
              <a:rPr lang="en-US"/>
              <a:t>4/24/2023</a:t>
            </a:r>
          </a:p>
        </p:txBody>
      </p:sp>
      <p:sp>
        <p:nvSpPr>
          <p:cNvPr id="3" name="TextBox 2">
            <a:extLst>
              <a:ext uri="{FF2B5EF4-FFF2-40B4-BE49-F238E27FC236}">
                <a16:creationId xmlns:a16="http://schemas.microsoft.com/office/drawing/2014/main" id="{3241A6C8-3C32-C176-BC5A-409220A7F1AB}"/>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214" y="1659416"/>
            <a:ext cx="6736913" cy="3349364"/>
          </a:xfrm>
          <a:prstGeom prst="rect">
            <a:avLst/>
          </a:prstGeom>
        </p:spPr>
        <p:txBody>
          <a:bodyPr vert="horz" wrap="square" lIns="0" tIns="120001" rIns="0" bIns="0" rtlCol="0">
            <a:spAutoFit/>
          </a:bodyPr>
          <a:lstStyle/>
          <a:p>
            <a:pPr marL="344255" indent="-333938">
              <a:spcBef>
                <a:spcPts val="945"/>
              </a:spcBef>
              <a:buAutoNum type="arabicPeriod"/>
              <a:tabLst>
                <a:tab pos="344255" algn="l"/>
                <a:tab pos="344798" algn="l"/>
              </a:tabLst>
            </a:pPr>
            <a:r>
              <a:rPr sz="1710" b="1" spc="17">
                <a:solidFill>
                  <a:schemeClr val="bg1"/>
                </a:solidFill>
                <a:cs typeface="Arial"/>
              </a:rPr>
              <a:t>Standalone</a:t>
            </a:r>
            <a:r>
              <a:rPr sz="1710" b="1" spc="30">
                <a:solidFill>
                  <a:schemeClr val="bg1"/>
                </a:solidFill>
                <a:cs typeface="Arial"/>
              </a:rPr>
              <a:t> </a:t>
            </a:r>
            <a:r>
              <a:rPr sz="1710" b="1" spc="17">
                <a:solidFill>
                  <a:schemeClr val="bg1"/>
                </a:solidFill>
                <a:cs typeface="Arial"/>
              </a:rPr>
              <a:t>Columnar</a:t>
            </a:r>
            <a:r>
              <a:rPr sz="1710" b="1" spc="26">
                <a:solidFill>
                  <a:schemeClr val="bg1"/>
                </a:solidFill>
                <a:cs typeface="Arial"/>
              </a:rPr>
              <a:t> </a:t>
            </a:r>
            <a:r>
              <a:rPr sz="1710" b="1" spc="17">
                <a:solidFill>
                  <a:schemeClr val="bg1"/>
                </a:solidFill>
                <a:cs typeface="Arial"/>
              </a:rPr>
              <a:t>Scan</a:t>
            </a:r>
            <a:r>
              <a:rPr sz="1710" b="1" spc="26">
                <a:solidFill>
                  <a:schemeClr val="bg1"/>
                </a:solidFill>
                <a:cs typeface="Arial"/>
              </a:rPr>
              <a:t> </a:t>
            </a:r>
            <a:r>
              <a:rPr sz="1710" b="1" spc="9">
                <a:solidFill>
                  <a:schemeClr val="bg1"/>
                </a:solidFill>
                <a:cs typeface="Arial"/>
              </a:rPr>
              <a:t>with</a:t>
            </a:r>
            <a:r>
              <a:rPr sz="1710" b="1" spc="26">
                <a:solidFill>
                  <a:schemeClr val="bg1"/>
                </a:solidFill>
                <a:cs typeface="Arial"/>
              </a:rPr>
              <a:t> </a:t>
            </a:r>
            <a:r>
              <a:rPr sz="1710" b="1" spc="17">
                <a:solidFill>
                  <a:schemeClr val="bg1"/>
                </a:solidFill>
                <a:cs typeface="Arial"/>
              </a:rPr>
              <a:t>In-Memory</a:t>
            </a:r>
            <a:r>
              <a:rPr sz="1710" b="1" spc="30">
                <a:solidFill>
                  <a:schemeClr val="bg1"/>
                </a:solidFill>
                <a:cs typeface="Arial"/>
              </a:rPr>
              <a:t> </a:t>
            </a:r>
            <a:r>
              <a:rPr sz="1710" b="1" spc="13">
                <a:solidFill>
                  <a:schemeClr val="bg1"/>
                </a:solidFill>
                <a:cs typeface="Arial"/>
              </a:rPr>
              <a:t>Delta</a:t>
            </a:r>
            <a:r>
              <a:rPr sz="1710" b="1" spc="30">
                <a:solidFill>
                  <a:schemeClr val="bg1"/>
                </a:solidFill>
                <a:cs typeface="Arial"/>
              </a:rPr>
              <a:t> </a:t>
            </a:r>
            <a:r>
              <a:rPr sz="1710" b="1" spc="13">
                <a:solidFill>
                  <a:schemeClr val="bg1"/>
                </a:solidFill>
                <a:cs typeface="Arial"/>
              </a:rPr>
              <a:t>Traversing</a:t>
            </a:r>
            <a:endParaRPr sz="1710">
              <a:solidFill>
                <a:schemeClr val="bg1"/>
              </a:solidFill>
              <a:cs typeface="Arial"/>
            </a:endParaRPr>
          </a:p>
          <a:p>
            <a:pPr marL="565389" lvl="1" indent="-285750">
              <a:spcBef>
                <a:spcPts val="864"/>
              </a:spcBef>
              <a:buFont typeface="Wingdings" panose="05000000000000000000" pitchFamily="2" charset="2"/>
              <a:buChar char="§"/>
              <a:tabLst>
                <a:tab pos="531043" algn="l"/>
              </a:tabLst>
            </a:pPr>
            <a:r>
              <a:rPr sz="1710" spc="13">
                <a:solidFill>
                  <a:schemeClr val="bg1"/>
                </a:solidFill>
                <a:cs typeface="Arial MT"/>
              </a:rPr>
              <a:t>Single</a:t>
            </a:r>
            <a:r>
              <a:rPr sz="1710" spc="26">
                <a:solidFill>
                  <a:schemeClr val="bg1"/>
                </a:solidFill>
                <a:cs typeface="Arial MT"/>
              </a:rPr>
              <a:t> </a:t>
            </a:r>
            <a:r>
              <a:rPr sz="1710" spc="13">
                <a:solidFill>
                  <a:schemeClr val="bg1"/>
                </a:solidFill>
                <a:cs typeface="Arial MT"/>
              </a:rPr>
              <a:t>Instructions</a:t>
            </a:r>
            <a:r>
              <a:rPr sz="1710" spc="21">
                <a:solidFill>
                  <a:schemeClr val="bg1"/>
                </a:solidFill>
                <a:cs typeface="Arial MT"/>
              </a:rPr>
              <a:t> </a:t>
            </a:r>
            <a:r>
              <a:rPr sz="1710" spc="13">
                <a:solidFill>
                  <a:schemeClr val="bg1"/>
                </a:solidFill>
                <a:cs typeface="Arial MT"/>
              </a:rPr>
              <a:t>Multiple</a:t>
            </a:r>
            <a:r>
              <a:rPr sz="1710" spc="30">
                <a:solidFill>
                  <a:schemeClr val="bg1"/>
                </a:solidFill>
                <a:cs typeface="Arial MT"/>
              </a:rPr>
              <a:t> </a:t>
            </a:r>
            <a:r>
              <a:rPr sz="1710" spc="13">
                <a:solidFill>
                  <a:schemeClr val="bg1"/>
                </a:solidFill>
                <a:cs typeface="Arial MT"/>
              </a:rPr>
              <a:t>Data</a:t>
            </a:r>
            <a:r>
              <a:rPr sz="1710" spc="26">
                <a:solidFill>
                  <a:schemeClr val="bg1"/>
                </a:solidFill>
                <a:cs typeface="Arial MT"/>
              </a:rPr>
              <a:t> </a:t>
            </a:r>
            <a:r>
              <a:rPr sz="1710" spc="17">
                <a:solidFill>
                  <a:schemeClr val="bg1"/>
                </a:solidFill>
                <a:cs typeface="Arial MT"/>
              </a:rPr>
              <a:t>(SIMD),</a:t>
            </a:r>
            <a:r>
              <a:rPr sz="1710" spc="13">
                <a:solidFill>
                  <a:schemeClr val="bg1"/>
                </a:solidFill>
                <a:cs typeface="Arial MT"/>
              </a:rPr>
              <a:t> Vector</a:t>
            </a:r>
            <a:r>
              <a:rPr sz="1710" spc="17">
                <a:solidFill>
                  <a:schemeClr val="bg1"/>
                </a:solidFill>
                <a:cs typeface="Arial MT"/>
              </a:rPr>
              <a:t> </a:t>
            </a:r>
            <a:r>
              <a:rPr sz="1710" spc="13">
                <a:solidFill>
                  <a:schemeClr val="bg1"/>
                </a:solidFill>
                <a:cs typeface="Arial MT"/>
              </a:rPr>
              <a:t>Processing</a:t>
            </a:r>
            <a:endParaRPr sz="1710">
              <a:solidFill>
                <a:schemeClr val="bg1"/>
              </a:solidFill>
              <a:cs typeface="Arial MT"/>
            </a:endParaRPr>
          </a:p>
          <a:p>
            <a:pPr marL="565389" lvl="1" indent="-285750">
              <a:spcBef>
                <a:spcPts val="859"/>
              </a:spcBef>
              <a:buFont typeface="Wingdings" panose="05000000000000000000" pitchFamily="2" charset="2"/>
              <a:buChar char="§"/>
              <a:tabLst>
                <a:tab pos="531043" algn="l"/>
              </a:tabLst>
            </a:pPr>
            <a:r>
              <a:rPr sz="1710" spc="17">
                <a:solidFill>
                  <a:schemeClr val="bg1"/>
                </a:solidFill>
                <a:cs typeface="Arial MT"/>
              </a:rPr>
              <a:t>In-Memory</a:t>
            </a:r>
            <a:r>
              <a:rPr sz="1710" spc="9">
                <a:solidFill>
                  <a:schemeClr val="bg1"/>
                </a:solidFill>
                <a:cs typeface="Arial MT"/>
              </a:rPr>
              <a:t> </a:t>
            </a:r>
            <a:r>
              <a:rPr sz="1710" spc="13">
                <a:solidFill>
                  <a:schemeClr val="bg1"/>
                </a:solidFill>
                <a:cs typeface="Arial MT"/>
              </a:rPr>
              <a:t>Delta Traversing</a:t>
            </a:r>
            <a:endParaRPr sz="1710">
              <a:solidFill>
                <a:schemeClr val="bg1"/>
              </a:solidFill>
              <a:cs typeface="Arial MT"/>
            </a:endParaRPr>
          </a:p>
          <a:p>
            <a:pPr marL="565389" lvl="1" indent="-285750">
              <a:spcBef>
                <a:spcPts val="842"/>
              </a:spcBef>
              <a:buFont typeface="Wingdings" panose="05000000000000000000" pitchFamily="2" charset="2"/>
              <a:buChar char="§"/>
              <a:tabLst>
                <a:tab pos="531043" algn="l"/>
              </a:tabLst>
            </a:pPr>
            <a:r>
              <a:rPr sz="1710" spc="9">
                <a:solidFill>
                  <a:schemeClr val="bg1"/>
                </a:solidFill>
                <a:cs typeface="Arial MT"/>
              </a:rPr>
              <a:t>E.g.,</a:t>
            </a:r>
            <a:r>
              <a:rPr sz="1710" spc="4">
                <a:solidFill>
                  <a:schemeClr val="bg1"/>
                </a:solidFill>
                <a:cs typeface="Arial MT"/>
              </a:rPr>
              <a:t> </a:t>
            </a:r>
            <a:r>
              <a:rPr sz="1710" spc="13">
                <a:solidFill>
                  <a:schemeClr val="bg1"/>
                </a:solidFill>
                <a:cs typeface="Arial MT"/>
              </a:rPr>
              <a:t>Oracle,</a:t>
            </a:r>
            <a:r>
              <a:rPr sz="1710" spc="4">
                <a:solidFill>
                  <a:schemeClr val="bg1"/>
                </a:solidFill>
                <a:cs typeface="Arial MT"/>
              </a:rPr>
              <a:t> </a:t>
            </a:r>
            <a:r>
              <a:rPr sz="1710" spc="17">
                <a:solidFill>
                  <a:schemeClr val="bg1"/>
                </a:solidFill>
                <a:cs typeface="Arial MT"/>
              </a:rPr>
              <a:t>SQL</a:t>
            </a:r>
            <a:r>
              <a:rPr sz="1710" spc="21">
                <a:solidFill>
                  <a:schemeClr val="bg1"/>
                </a:solidFill>
                <a:cs typeface="Arial MT"/>
              </a:rPr>
              <a:t> </a:t>
            </a:r>
            <a:r>
              <a:rPr sz="1710" spc="13">
                <a:solidFill>
                  <a:schemeClr val="bg1"/>
                </a:solidFill>
                <a:cs typeface="Arial MT"/>
              </a:rPr>
              <a:t>Server</a:t>
            </a:r>
            <a:endParaRPr sz="1710">
              <a:solidFill>
                <a:schemeClr val="bg1"/>
              </a:solidFill>
              <a:cs typeface="Arial MT"/>
            </a:endParaRPr>
          </a:p>
          <a:p>
            <a:pPr lvl="1">
              <a:lnSpc>
                <a:spcPct val="100000"/>
              </a:lnSpc>
              <a:buFont typeface="Wingdings"/>
              <a:buChar char=""/>
            </a:pPr>
            <a:endParaRPr sz="1881">
              <a:solidFill>
                <a:schemeClr val="bg1"/>
              </a:solidFill>
              <a:cs typeface="Arial MT"/>
            </a:endParaRPr>
          </a:p>
          <a:p>
            <a:pPr marL="344255" indent="-333938">
              <a:spcBef>
                <a:spcPts val="1184"/>
              </a:spcBef>
              <a:buAutoNum type="arabicPeriod"/>
              <a:tabLst>
                <a:tab pos="344255" algn="l"/>
                <a:tab pos="344798" algn="l"/>
              </a:tabLst>
            </a:pPr>
            <a:r>
              <a:rPr sz="1710" b="1" spc="13">
                <a:solidFill>
                  <a:schemeClr val="bg1"/>
                </a:solidFill>
                <a:cs typeface="Arial"/>
              </a:rPr>
              <a:t>Distributed</a:t>
            </a:r>
            <a:r>
              <a:rPr sz="1710" b="1" spc="26">
                <a:solidFill>
                  <a:schemeClr val="bg1"/>
                </a:solidFill>
                <a:cs typeface="Arial"/>
              </a:rPr>
              <a:t> </a:t>
            </a:r>
            <a:r>
              <a:rPr sz="1710" b="1" spc="17">
                <a:solidFill>
                  <a:schemeClr val="bg1"/>
                </a:solidFill>
                <a:cs typeface="Arial"/>
              </a:rPr>
              <a:t>Columnar</a:t>
            </a:r>
            <a:r>
              <a:rPr sz="1710" b="1" spc="26">
                <a:solidFill>
                  <a:schemeClr val="bg1"/>
                </a:solidFill>
                <a:cs typeface="Arial"/>
              </a:rPr>
              <a:t> </a:t>
            </a:r>
            <a:r>
              <a:rPr sz="1710" b="1" spc="17">
                <a:solidFill>
                  <a:schemeClr val="bg1"/>
                </a:solidFill>
                <a:cs typeface="Arial"/>
              </a:rPr>
              <a:t>Scan</a:t>
            </a:r>
            <a:r>
              <a:rPr sz="1710" b="1" spc="26">
                <a:solidFill>
                  <a:schemeClr val="bg1"/>
                </a:solidFill>
                <a:cs typeface="Arial"/>
              </a:rPr>
              <a:t> </a:t>
            </a:r>
            <a:r>
              <a:rPr sz="1710" b="1" spc="9">
                <a:solidFill>
                  <a:schemeClr val="bg1"/>
                </a:solidFill>
                <a:cs typeface="Arial"/>
              </a:rPr>
              <a:t>with</a:t>
            </a:r>
            <a:r>
              <a:rPr sz="1710" b="1" spc="30">
                <a:solidFill>
                  <a:schemeClr val="bg1"/>
                </a:solidFill>
                <a:cs typeface="Arial"/>
              </a:rPr>
              <a:t> </a:t>
            </a:r>
            <a:r>
              <a:rPr sz="1710" b="1" spc="13">
                <a:solidFill>
                  <a:schemeClr val="bg1"/>
                </a:solidFill>
                <a:cs typeface="Arial"/>
              </a:rPr>
              <a:t>Log</a:t>
            </a:r>
            <a:r>
              <a:rPr sz="1710" b="1" spc="26">
                <a:solidFill>
                  <a:schemeClr val="bg1"/>
                </a:solidFill>
                <a:cs typeface="Arial"/>
              </a:rPr>
              <a:t> </a:t>
            </a:r>
            <a:r>
              <a:rPr sz="1710" b="1" spc="4">
                <a:solidFill>
                  <a:schemeClr val="bg1"/>
                </a:solidFill>
                <a:cs typeface="Arial"/>
              </a:rPr>
              <a:t>File</a:t>
            </a:r>
            <a:r>
              <a:rPr sz="1710" b="1" spc="30">
                <a:solidFill>
                  <a:schemeClr val="bg1"/>
                </a:solidFill>
                <a:cs typeface="Arial"/>
              </a:rPr>
              <a:t> </a:t>
            </a:r>
            <a:r>
              <a:rPr sz="1710" b="1" spc="17">
                <a:solidFill>
                  <a:schemeClr val="bg1"/>
                </a:solidFill>
                <a:cs typeface="Arial"/>
              </a:rPr>
              <a:t>Scanning</a:t>
            </a:r>
            <a:endParaRPr sz="1710">
              <a:solidFill>
                <a:schemeClr val="bg1"/>
              </a:solidFill>
              <a:cs typeface="Arial"/>
            </a:endParaRPr>
          </a:p>
          <a:p>
            <a:pPr marL="565389" lvl="1" indent="-285750">
              <a:spcBef>
                <a:spcPts val="859"/>
              </a:spcBef>
              <a:buFont typeface="Wingdings" panose="05000000000000000000" pitchFamily="2" charset="2"/>
              <a:buChar char="§"/>
              <a:tabLst>
                <a:tab pos="531043" algn="l"/>
              </a:tabLst>
            </a:pPr>
            <a:r>
              <a:rPr sz="1710" spc="13">
                <a:solidFill>
                  <a:schemeClr val="bg1"/>
                </a:solidFill>
                <a:cs typeface="Arial MT"/>
              </a:rPr>
              <a:t>Distributed</a:t>
            </a:r>
            <a:r>
              <a:rPr sz="1710" spc="30">
                <a:solidFill>
                  <a:schemeClr val="bg1"/>
                </a:solidFill>
                <a:cs typeface="Arial MT"/>
              </a:rPr>
              <a:t> </a:t>
            </a:r>
            <a:r>
              <a:rPr sz="1710" spc="13">
                <a:solidFill>
                  <a:schemeClr val="bg1"/>
                </a:solidFill>
                <a:cs typeface="Arial MT"/>
              </a:rPr>
              <a:t>Query</a:t>
            </a:r>
            <a:r>
              <a:rPr sz="1710" spc="30">
                <a:solidFill>
                  <a:schemeClr val="bg1"/>
                </a:solidFill>
                <a:cs typeface="Arial MT"/>
              </a:rPr>
              <a:t> </a:t>
            </a:r>
            <a:r>
              <a:rPr sz="1710" spc="13">
                <a:solidFill>
                  <a:schemeClr val="bg1"/>
                </a:solidFill>
                <a:cs typeface="Arial MT"/>
              </a:rPr>
              <a:t>Processing</a:t>
            </a:r>
            <a:r>
              <a:rPr sz="1710" spc="30">
                <a:solidFill>
                  <a:schemeClr val="bg1"/>
                </a:solidFill>
                <a:cs typeface="Arial MT"/>
              </a:rPr>
              <a:t> </a:t>
            </a:r>
            <a:r>
              <a:rPr sz="1710" spc="13">
                <a:solidFill>
                  <a:schemeClr val="bg1"/>
                </a:solidFill>
                <a:cs typeface="Arial MT"/>
              </a:rPr>
              <a:t>over</a:t>
            </a:r>
            <a:r>
              <a:rPr sz="1710" spc="26">
                <a:solidFill>
                  <a:schemeClr val="bg1"/>
                </a:solidFill>
                <a:cs typeface="Arial MT"/>
              </a:rPr>
              <a:t> </a:t>
            </a:r>
            <a:r>
              <a:rPr sz="1710" spc="17">
                <a:solidFill>
                  <a:schemeClr val="bg1"/>
                </a:solidFill>
                <a:cs typeface="Arial MT"/>
              </a:rPr>
              <a:t>Columnar</a:t>
            </a:r>
            <a:r>
              <a:rPr sz="1710" spc="26">
                <a:solidFill>
                  <a:schemeClr val="bg1"/>
                </a:solidFill>
                <a:cs typeface="Arial MT"/>
              </a:rPr>
              <a:t> </a:t>
            </a:r>
            <a:r>
              <a:rPr sz="1710" spc="17">
                <a:solidFill>
                  <a:schemeClr val="bg1"/>
                </a:solidFill>
                <a:cs typeface="Arial MT"/>
              </a:rPr>
              <a:t>Segments</a:t>
            </a:r>
            <a:endParaRPr sz="1710">
              <a:solidFill>
                <a:schemeClr val="bg1"/>
              </a:solidFill>
              <a:cs typeface="Arial MT"/>
            </a:endParaRPr>
          </a:p>
          <a:p>
            <a:pPr marL="565389" lvl="1" indent="-285750">
              <a:spcBef>
                <a:spcPts val="864"/>
              </a:spcBef>
              <a:buFont typeface="Wingdings" panose="05000000000000000000" pitchFamily="2" charset="2"/>
              <a:buChar char="§"/>
              <a:tabLst>
                <a:tab pos="531043" algn="l"/>
              </a:tabLst>
            </a:pPr>
            <a:r>
              <a:rPr sz="1710" spc="13">
                <a:solidFill>
                  <a:schemeClr val="bg1"/>
                </a:solidFill>
                <a:cs typeface="Arial MT"/>
              </a:rPr>
              <a:t>Disk-based</a:t>
            </a:r>
            <a:r>
              <a:rPr sz="1710" spc="30">
                <a:solidFill>
                  <a:schemeClr val="bg1"/>
                </a:solidFill>
                <a:cs typeface="Arial MT"/>
              </a:rPr>
              <a:t> </a:t>
            </a:r>
            <a:r>
              <a:rPr sz="1710" spc="13">
                <a:solidFill>
                  <a:schemeClr val="bg1"/>
                </a:solidFill>
                <a:cs typeface="Arial MT"/>
              </a:rPr>
              <a:t>Log</a:t>
            </a:r>
            <a:r>
              <a:rPr sz="1710" spc="30">
                <a:solidFill>
                  <a:schemeClr val="bg1"/>
                </a:solidFill>
                <a:cs typeface="Arial MT"/>
              </a:rPr>
              <a:t> </a:t>
            </a:r>
            <a:r>
              <a:rPr sz="1710" spc="9">
                <a:solidFill>
                  <a:schemeClr val="bg1"/>
                </a:solidFill>
                <a:cs typeface="Arial MT"/>
              </a:rPr>
              <a:t>Files</a:t>
            </a:r>
            <a:r>
              <a:rPr sz="1710" spc="26">
                <a:solidFill>
                  <a:schemeClr val="bg1"/>
                </a:solidFill>
                <a:cs typeface="Arial MT"/>
              </a:rPr>
              <a:t> </a:t>
            </a:r>
            <a:r>
              <a:rPr sz="1710" spc="17">
                <a:solidFill>
                  <a:schemeClr val="bg1"/>
                </a:solidFill>
                <a:cs typeface="Arial MT"/>
              </a:rPr>
              <a:t>Merging</a:t>
            </a:r>
            <a:r>
              <a:rPr sz="1710" spc="30">
                <a:solidFill>
                  <a:schemeClr val="bg1"/>
                </a:solidFill>
                <a:cs typeface="Arial MT"/>
              </a:rPr>
              <a:t> </a:t>
            </a:r>
            <a:r>
              <a:rPr sz="1710" spc="13">
                <a:solidFill>
                  <a:schemeClr val="bg1"/>
                </a:solidFill>
                <a:cs typeface="Arial MT"/>
              </a:rPr>
              <a:t>and</a:t>
            </a:r>
            <a:r>
              <a:rPr sz="1710" spc="30">
                <a:solidFill>
                  <a:schemeClr val="bg1"/>
                </a:solidFill>
                <a:cs typeface="Arial MT"/>
              </a:rPr>
              <a:t> </a:t>
            </a:r>
            <a:r>
              <a:rPr sz="1710" spc="17">
                <a:solidFill>
                  <a:schemeClr val="bg1"/>
                </a:solidFill>
                <a:cs typeface="Arial MT"/>
              </a:rPr>
              <a:t>Scanning</a:t>
            </a:r>
            <a:endParaRPr sz="1710">
              <a:solidFill>
                <a:schemeClr val="bg1"/>
              </a:solidFill>
              <a:cs typeface="Arial MT"/>
            </a:endParaRPr>
          </a:p>
          <a:p>
            <a:pPr marL="565389" lvl="1" indent="-285750">
              <a:spcBef>
                <a:spcPts val="945"/>
              </a:spcBef>
              <a:buFont typeface="Wingdings" panose="05000000000000000000" pitchFamily="2" charset="2"/>
              <a:buChar char="§"/>
              <a:tabLst>
                <a:tab pos="531043" algn="l"/>
              </a:tabLst>
            </a:pPr>
            <a:r>
              <a:rPr sz="1710" spc="9">
                <a:solidFill>
                  <a:schemeClr val="bg1"/>
                </a:solidFill>
                <a:cs typeface="Arial MT"/>
              </a:rPr>
              <a:t>E.g.,</a:t>
            </a:r>
            <a:r>
              <a:rPr sz="1710">
                <a:solidFill>
                  <a:schemeClr val="bg1"/>
                </a:solidFill>
                <a:cs typeface="Arial MT"/>
              </a:rPr>
              <a:t> </a:t>
            </a:r>
            <a:r>
              <a:rPr sz="1710" spc="9">
                <a:solidFill>
                  <a:schemeClr val="bg1"/>
                </a:solidFill>
                <a:cs typeface="Arial MT"/>
              </a:rPr>
              <a:t>F1</a:t>
            </a:r>
            <a:r>
              <a:rPr sz="1710" spc="21">
                <a:solidFill>
                  <a:schemeClr val="bg1"/>
                </a:solidFill>
                <a:cs typeface="Arial MT"/>
              </a:rPr>
              <a:t> </a:t>
            </a:r>
            <a:r>
              <a:rPr sz="1710" spc="13">
                <a:solidFill>
                  <a:schemeClr val="bg1"/>
                </a:solidFill>
                <a:cs typeface="Arial MT"/>
              </a:rPr>
              <a:t>Lightning,</a:t>
            </a:r>
            <a:r>
              <a:rPr sz="1710" spc="9">
                <a:solidFill>
                  <a:schemeClr val="bg1"/>
                </a:solidFill>
                <a:cs typeface="Arial MT"/>
              </a:rPr>
              <a:t> </a:t>
            </a:r>
            <a:r>
              <a:rPr sz="1710" spc="13">
                <a:solidFill>
                  <a:schemeClr val="bg1"/>
                </a:solidFill>
                <a:cs typeface="Arial MT"/>
              </a:rPr>
              <a:t>TiDB</a:t>
            </a:r>
            <a:endParaRPr sz="1710">
              <a:solidFill>
                <a:schemeClr val="bg1"/>
              </a:solidFill>
              <a:cs typeface="Arial MT"/>
            </a:endParaRPr>
          </a:p>
        </p:txBody>
      </p:sp>
      <p:sp>
        <p:nvSpPr>
          <p:cNvPr id="3" name="object 3"/>
          <p:cNvSpPr txBox="1">
            <a:spLocks noGrp="1"/>
          </p:cNvSpPr>
          <p:nvPr>
            <p:ph type="ctrTitle"/>
          </p:nvPr>
        </p:nvSpPr>
        <p:spPr/>
        <p:txBody>
          <a:bodyPr/>
          <a:lstStyle/>
          <a:p>
            <a:r>
              <a:rPr lang="en-US"/>
              <a:t>Analytical Processing</a:t>
            </a:r>
          </a:p>
        </p:txBody>
      </p:sp>
      <p:sp>
        <p:nvSpPr>
          <p:cNvPr id="5" name="object 5"/>
          <p:cNvSpPr txBox="1">
            <a:spLocks noGrp="1"/>
          </p:cNvSpPr>
          <p:nvPr>
            <p:ph type="sldNum" sz="quarter" idx="4"/>
          </p:nvPr>
        </p:nvSpPr>
        <p:spPr/>
        <p:txBody>
          <a:bodyPr/>
          <a:lstStyle/>
          <a:p>
            <a:fld id="{81D60167-4931-47E6-BA6A-407CBD079E47}" type="slidenum">
              <a:rPr lang="en-US" dirty="0"/>
              <a:pPr/>
              <a:t>31</a:t>
            </a:fld>
            <a:endParaRPr lang="en-US"/>
          </a:p>
        </p:txBody>
      </p:sp>
      <p:sp>
        <p:nvSpPr>
          <p:cNvPr id="12" name="Date Placeholder 11">
            <a:extLst>
              <a:ext uri="{FF2B5EF4-FFF2-40B4-BE49-F238E27FC236}">
                <a16:creationId xmlns:a16="http://schemas.microsoft.com/office/drawing/2014/main" id="{6C3F0B28-F35A-454B-C58D-2BB25B85CF5F}"/>
              </a:ext>
            </a:extLst>
          </p:cNvPr>
          <p:cNvSpPr>
            <a:spLocks noGrp="1"/>
          </p:cNvSpPr>
          <p:nvPr>
            <p:ph type="dt" sz="half" idx="2"/>
          </p:nvPr>
        </p:nvSpPr>
        <p:spPr/>
        <p:txBody>
          <a:bodyPr/>
          <a:lstStyle/>
          <a:p>
            <a:r>
              <a:rPr lang="en-US"/>
              <a:t>4/24/2023</a:t>
            </a:r>
          </a:p>
        </p:txBody>
      </p:sp>
      <p:sp>
        <p:nvSpPr>
          <p:cNvPr id="4" name="TextBox 3">
            <a:extLst>
              <a:ext uri="{FF2B5EF4-FFF2-40B4-BE49-F238E27FC236}">
                <a16:creationId xmlns:a16="http://schemas.microsoft.com/office/drawing/2014/main" id="{7D5759B4-A2DF-D480-8AD2-E33B71E2861D}"/>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43" y="1799982"/>
            <a:ext cx="6786957" cy="274115"/>
          </a:xfrm>
          <a:prstGeom prst="rect">
            <a:avLst/>
          </a:prstGeom>
        </p:spPr>
        <p:txBody>
          <a:bodyPr vert="horz" wrap="square" lIns="0" tIns="10860" rIns="0" bIns="0" rtlCol="0">
            <a:spAutoFit/>
          </a:bodyPr>
          <a:lstStyle/>
          <a:p>
            <a:pPr marL="10860">
              <a:spcBef>
                <a:spcPts val="86"/>
              </a:spcBef>
              <a:tabLst>
                <a:tab pos="344255" algn="l"/>
              </a:tabLst>
            </a:pPr>
            <a:r>
              <a:rPr sz="1710" b="1" spc="9">
                <a:solidFill>
                  <a:schemeClr val="bg1"/>
                </a:solidFill>
                <a:cs typeface="Arial"/>
              </a:rPr>
              <a:t>1.	</a:t>
            </a:r>
            <a:r>
              <a:rPr sz="1710" b="1" spc="17">
                <a:solidFill>
                  <a:schemeClr val="bg1"/>
                </a:solidFill>
                <a:cs typeface="Arial"/>
              </a:rPr>
              <a:t>Standalone</a:t>
            </a:r>
            <a:r>
              <a:rPr sz="1710" b="1" spc="30">
                <a:solidFill>
                  <a:schemeClr val="bg1"/>
                </a:solidFill>
                <a:cs typeface="Arial"/>
              </a:rPr>
              <a:t> </a:t>
            </a:r>
            <a:r>
              <a:rPr sz="1710" b="1" spc="17">
                <a:solidFill>
                  <a:schemeClr val="bg1"/>
                </a:solidFill>
                <a:cs typeface="Arial"/>
              </a:rPr>
              <a:t>Columnar</a:t>
            </a:r>
            <a:r>
              <a:rPr sz="1710" b="1" spc="26">
                <a:solidFill>
                  <a:schemeClr val="bg1"/>
                </a:solidFill>
                <a:cs typeface="Arial"/>
              </a:rPr>
              <a:t> </a:t>
            </a:r>
            <a:r>
              <a:rPr sz="1710" b="1" spc="17">
                <a:solidFill>
                  <a:schemeClr val="bg1"/>
                </a:solidFill>
                <a:cs typeface="Arial"/>
              </a:rPr>
              <a:t>Scan</a:t>
            </a:r>
            <a:r>
              <a:rPr sz="1710" b="1" spc="26">
                <a:solidFill>
                  <a:schemeClr val="bg1"/>
                </a:solidFill>
                <a:cs typeface="Arial"/>
              </a:rPr>
              <a:t> </a:t>
            </a:r>
            <a:r>
              <a:rPr sz="1710" b="1" spc="9">
                <a:solidFill>
                  <a:schemeClr val="bg1"/>
                </a:solidFill>
                <a:cs typeface="Arial"/>
              </a:rPr>
              <a:t>with</a:t>
            </a:r>
            <a:r>
              <a:rPr sz="1710" b="1" spc="26">
                <a:solidFill>
                  <a:schemeClr val="bg1"/>
                </a:solidFill>
                <a:cs typeface="Arial"/>
              </a:rPr>
              <a:t> </a:t>
            </a:r>
            <a:r>
              <a:rPr sz="1710" b="1" spc="17">
                <a:solidFill>
                  <a:schemeClr val="bg1"/>
                </a:solidFill>
                <a:cs typeface="Arial"/>
              </a:rPr>
              <a:t>In-Memory</a:t>
            </a:r>
            <a:r>
              <a:rPr sz="1710" b="1" spc="30">
                <a:solidFill>
                  <a:schemeClr val="bg1"/>
                </a:solidFill>
                <a:cs typeface="Arial"/>
              </a:rPr>
              <a:t> </a:t>
            </a:r>
            <a:r>
              <a:rPr sz="1710" b="1" spc="13">
                <a:solidFill>
                  <a:schemeClr val="bg1"/>
                </a:solidFill>
                <a:cs typeface="Arial"/>
              </a:rPr>
              <a:t>Delta</a:t>
            </a:r>
            <a:r>
              <a:rPr sz="1710" b="1" spc="30">
                <a:solidFill>
                  <a:schemeClr val="bg1"/>
                </a:solidFill>
                <a:cs typeface="Arial"/>
              </a:rPr>
              <a:t> </a:t>
            </a:r>
            <a:r>
              <a:rPr sz="1710" b="1" spc="13">
                <a:solidFill>
                  <a:schemeClr val="bg1"/>
                </a:solidFill>
                <a:cs typeface="Arial"/>
              </a:rPr>
              <a:t>Traversing</a:t>
            </a:r>
            <a:endParaRPr sz="1710">
              <a:solidFill>
                <a:schemeClr val="bg1"/>
              </a:solidFill>
              <a:cs typeface="Arial MT"/>
            </a:endParaRPr>
          </a:p>
        </p:txBody>
      </p:sp>
      <p:sp>
        <p:nvSpPr>
          <p:cNvPr id="3" name="object 3"/>
          <p:cNvSpPr txBox="1">
            <a:spLocks noGrp="1"/>
          </p:cNvSpPr>
          <p:nvPr>
            <p:ph type="ctrTitle"/>
          </p:nvPr>
        </p:nvSpPr>
        <p:spPr/>
        <p:txBody>
          <a:bodyPr/>
          <a:lstStyle/>
          <a:p>
            <a:r>
              <a:rPr lang="en-US"/>
              <a:t>Analytical Processing</a:t>
            </a:r>
          </a:p>
        </p:txBody>
      </p:sp>
      <p:sp>
        <p:nvSpPr>
          <p:cNvPr id="7" name="object 7"/>
          <p:cNvSpPr txBox="1">
            <a:spLocks noGrp="1"/>
          </p:cNvSpPr>
          <p:nvPr>
            <p:ph type="sldNum" sz="quarter" idx="4"/>
          </p:nvPr>
        </p:nvSpPr>
        <p:spPr/>
        <p:txBody>
          <a:bodyPr/>
          <a:lstStyle/>
          <a:p>
            <a:fld id="{81D60167-4931-47E6-BA6A-407CBD079E47}" type="slidenum">
              <a:rPr lang="en-US" dirty="0"/>
              <a:pPr/>
              <a:t>32</a:t>
            </a:fld>
            <a:endParaRPr lang="en-US"/>
          </a:p>
        </p:txBody>
      </p:sp>
      <p:pic>
        <p:nvPicPr>
          <p:cNvPr id="4" name="object 4"/>
          <p:cNvPicPr/>
          <p:nvPr/>
        </p:nvPicPr>
        <p:blipFill>
          <a:blip r:embed="rId3" cstate="print"/>
          <a:stretch>
            <a:fillRect/>
          </a:stretch>
        </p:blipFill>
        <p:spPr>
          <a:xfrm>
            <a:off x="6007886" y="3395541"/>
            <a:ext cx="2818844" cy="1867690"/>
          </a:xfrm>
          <a:prstGeom prst="rect">
            <a:avLst/>
          </a:prstGeom>
        </p:spPr>
      </p:pic>
      <p:pic>
        <p:nvPicPr>
          <p:cNvPr id="5" name="object 5"/>
          <p:cNvPicPr/>
          <p:nvPr/>
        </p:nvPicPr>
        <p:blipFill>
          <a:blip r:embed="rId4" cstate="print"/>
          <a:stretch>
            <a:fillRect/>
          </a:stretch>
        </p:blipFill>
        <p:spPr>
          <a:xfrm>
            <a:off x="346199" y="2385597"/>
            <a:ext cx="5332195" cy="2895504"/>
          </a:xfrm>
          <a:prstGeom prst="rect">
            <a:avLst/>
          </a:prstGeom>
        </p:spPr>
      </p:pic>
      <p:sp>
        <p:nvSpPr>
          <p:cNvPr id="15" name="TextBox 14">
            <a:extLst>
              <a:ext uri="{FF2B5EF4-FFF2-40B4-BE49-F238E27FC236}">
                <a16:creationId xmlns:a16="http://schemas.microsoft.com/office/drawing/2014/main" id="{5027A8CE-A190-5008-AC70-5F2D21F85856}"/>
              </a:ext>
            </a:extLst>
          </p:cNvPr>
          <p:cNvSpPr txBox="1"/>
          <p:nvPr/>
        </p:nvSpPr>
        <p:spPr>
          <a:xfrm>
            <a:off x="6309818" y="2477491"/>
            <a:ext cx="2214979" cy="738664"/>
          </a:xfrm>
          <a:prstGeom prst="rect">
            <a:avLst/>
          </a:prstGeom>
          <a:noFill/>
        </p:spPr>
        <p:txBody>
          <a:bodyPr wrap="square">
            <a:spAutoFit/>
          </a:bodyPr>
          <a:lstStyle/>
          <a:p>
            <a:r>
              <a:rPr lang="en-US" sz="1400"/>
              <a:t>Fetch visible values in the  delta table and skip stale  data in the delete table</a:t>
            </a:r>
          </a:p>
        </p:txBody>
      </p:sp>
      <p:sp>
        <p:nvSpPr>
          <p:cNvPr id="16" name="Date Placeholder 15">
            <a:extLst>
              <a:ext uri="{FF2B5EF4-FFF2-40B4-BE49-F238E27FC236}">
                <a16:creationId xmlns:a16="http://schemas.microsoft.com/office/drawing/2014/main" id="{7E166B79-148B-FB89-6338-1C234900C586}"/>
              </a:ext>
            </a:extLst>
          </p:cNvPr>
          <p:cNvSpPr>
            <a:spLocks noGrp="1"/>
          </p:cNvSpPr>
          <p:nvPr>
            <p:ph type="dt" sz="half" idx="2"/>
          </p:nvPr>
        </p:nvSpPr>
        <p:spPr/>
        <p:txBody>
          <a:bodyPr/>
          <a:lstStyle/>
          <a:p>
            <a:r>
              <a:rPr lang="en-US"/>
              <a:t>4/24/2023</a:t>
            </a:r>
          </a:p>
        </p:txBody>
      </p:sp>
      <p:sp>
        <p:nvSpPr>
          <p:cNvPr id="6" name="TextBox 5">
            <a:extLst>
              <a:ext uri="{FF2B5EF4-FFF2-40B4-BE49-F238E27FC236}">
                <a16:creationId xmlns:a16="http://schemas.microsoft.com/office/drawing/2014/main" id="{81E6AF9E-F77C-FFE2-DD33-8A04F5015D57}"/>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5"/>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43" y="1799983"/>
            <a:ext cx="5668846" cy="274115"/>
          </a:xfrm>
          <a:prstGeom prst="rect">
            <a:avLst/>
          </a:prstGeom>
        </p:spPr>
        <p:txBody>
          <a:bodyPr vert="horz" wrap="square" lIns="0" tIns="10860" rIns="0" bIns="0" rtlCol="0">
            <a:spAutoFit/>
          </a:bodyPr>
          <a:lstStyle/>
          <a:p>
            <a:pPr marL="10860">
              <a:spcBef>
                <a:spcPts val="86"/>
              </a:spcBef>
              <a:tabLst>
                <a:tab pos="318734" algn="l"/>
              </a:tabLst>
            </a:pPr>
            <a:r>
              <a:rPr sz="1710" b="1" spc="9">
                <a:solidFill>
                  <a:schemeClr val="bg1"/>
                </a:solidFill>
                <a:cs typeface="Arial"/>
              </a:rPr>
              <a:t>2.	</a:t>
            </a:r>
            <a:r>
              <a:rPr sz="1710" b="1" spc="13">
                <a:solidFill>
                  <a:schemeClr val="bg1"/>
                </a:solidFill>
                <a:cs typeface="Arial"/>
              </a:rPr>
              <a:t>Distributed</a:t>
            </a:r>
            <a:r>
              <a:rPr sz="1710" b="1" spc="26">
                <a:solidFill>
                  <a:schemeClr val="bg1"/>
                </a:solidFill>
                <a:cs typeface="Arial"/>
              </a:rPr>
              <a:t> </a:t>
            </a:r>
            <a:r>
              <a:rPr sz="1710" b="1" spc="17">
                <a:solidFill>
                  <a:schemeClr val="bg1"/>
                </a:solidFill>
                <a:cs typeface="Arial"/>
              </a:rPr>
              <a:t>Columnar</a:t>
            </a:r>
            <a:r>
              <a:rPr sz="1710" b="1" spc="26">
                <a:solidFill>
                  <a:schemeClr val="bg1"/>
                </a:solidFill>
                <a:cs typeface="Arial"/>
              </a:rPr>
              <a:t> </a:t>
            </a:r>
            <a:r>
              <a:rPr sz="1710" b="1" spc="17">
                <a:solidFill>
                  <a:schemeClr val="bg1"/>
                </a:solidFill>
                <a:cs typeface="Arial"/>
              </a:rPr>
              <a:t>Scan</a:t>
            </a:r>
            <a:r>
              <a:rPr sz="1710" b="1" spc="26">
                <a:solidFill>
                  <a:schemeClr val="bg1"/>
                </a:solidFill>
                <a:cs typeface="Arial"/>
              </a:rPr>
              <a:t> </a:t>
            </a:r>
            <a:r>
              <a:rPr sz="1710" b="1" spc="9">
                <a:solidFill>
                  <a:schemeClr val="bg1"/>
                </a:solidFill>
                <a:cs typeface="Arial"/>
              </a:rPr>
              <a:t>with</a:t>
            </a:r>
            <a:r>
              <a:rPr sz="1710" b="1" spc="30">
                <a:solidFill>
                  <a:schemeClr val="bg1"/>
                </a:solidFill>
                <a:cs typeface="Arial"/>
              </a:rPr>
              <a:t> </a:t>
            </a:r>
            <a:r>
              <a:rPr sz="1710" b="1" spc="13">
                <a:solidFill>
                  <a:schemeClr val="bg1"/>
                </a:solidFill>
                <a:cs typeface="Arial"/>
              </a:rPr>
              <a:t>Log</a:t>
            </a:r>
            <a:r>
              <a:rPr sz="1710" b="1" spc="26">
                <a:solidFill>
                  <a:schemeClr val="bg1"/>
                </a:solidFill>
                <a:cs typeface="Arial"/>
              </a:rPr>
              <a:t> </a:t>
            </a:r>
            <a:r>
              <a:rPr sz="1710" b="1" spc="4">
                <a:solidFill>
                  <a:schemeClr val="bg1"/>
                </a:solidFill>
                <a:cs typeface="Arial"/>
              </a:rPr>
              <a:t>File</a:t>
            </a:r>
            <a:r>
              <a:rPr sz="1710" b="1" spc="30">
                <a:solidFill>
                  <a:schemeClr val="bg1"/>
                </a:solidFill>
                <a:cs typeface="Arial"/>
              </a:rPr>
              <a:t> </a:t>
            </a:r>
            <a:r>
              <a:rPr sz="1710" b="1" spc="17">
                <a:solidFill>
                  <a:schemeClr val="bg1"/>
                </a:solidFill>
                <a:cs typeface="Arial"/>
              </a:rPr>
              <a:t>Scanning</a:t>
            </a:r>
            <a:endParaRPr sz="1710">
              <a:solidFill>
                <a:schemeClr val="bg1"/>
              </a:solidFill>
              <a:cs typeface="Arial"/>
            </a:endParaRPr>
          </a:p>
        </p:txBody>
      </p:sp>
      <p:sp>
        <p:nvSpPr>
          <p:cNvPr id="3" name="object 3"/>
          <p:cNvSpPr txBox="1">
            <a:spLocks noGrp="1"/>
          </p:cNvSpPr>
          <p:nvPr>
            <p:ph type="ctrTitle"/>
          </p:nvPr>
        </p:nvSpPr>
        <p:spPr/>
        <p:txBody>
          <a:bodyPr/>
          <a:lstStyle/>
          <a:p>
            <a:r>
              <a:rPr lang="en-US"/>
              <a:t>Analytical Processing</a:t>
            </a:r>
          </a:p>
        </p:txBody>
      </p:sp>
      <p:sp>
        <p:nvSpPr>
          <p:cNvPr id="13" name="object 13"/>
          <p:cNvSpPr txBox="1">
            <a:spLocks noGrp="1"/>
          </p:cNvSpPr>
          <p:nvPr>
            <p:ph type="sldNum" sz="quarter" idx="4"/>
          </p:nvPr>
        </p:nvSpPr>
        <p:spPr/>
        <p:txBody>
          <a:bodyPr/>
          <a:lstStyle/>
          <a:p>
            <a:fld id="{81D60167-4931-47E6-BA6A-407CBD079E47}" type="slidenum">
              <a:rPr lang="en-US" dirty="0"/>
              <a:pPr/>
              <a:t>33</a:t>
            </a:fld>
            <a:endParaRPr lang="en-US"/>
          </a:p>
        </p:txBody>
      </p:sp>
      <p:pic>
        <p:nvPicPr>
          <p:cNvPr id="4" name="object 4"/>
          <p:cNvPicPr/>
          <p:nvPr/>
        </p:nvPicPr>
        <p:blipFill>
          <a:blip r:embed="rId3" cstate="print"/>
          <a:stretch>
            <a:fillRect/>
          </a:stretch>
        </p:blipFill>
        <p:spPr>
          <a:xfrm>
            <a:off x="331108" y="2598829"/>
            <a:ext cx="3705619" cy="2648021"/>
          </a:xfrm>
          <a:prstGeom prst="rect">
            <a:avLst/>
          </a:prstGeom>
        </p:spPr>
      </p:pic>
      <p:grpSp>
        <p:nvGrpSpPr>
          <p:cNvPr id="6" name="object 6"/>
          <p:cNvGrpSpPr/>
          <p:nvPr/>
        </p:nvGrpSpPr>
        <p:grpSpPr>
          <a:xfrm>
            <a:off x="3967847" y="2600428"/>
            <a:ext cx="5046033" cy="2087265"/>
            <a:chOff x="4640176" y="2812456"/>
            <a:chExt cx="5901055" cy="2440940"/>
          </a:xfrm>
        </p:grpSpPr>
        <p:pic>
          <p:nvPicPr>
            <p:cNvPr id="7" name="object 7"/>
            <p:cNvPicPr/>
            <p:nvPr/>
          </p:nvPicPr>
          <p:blipFill>
            <a:blip r:embed="rId4" cstate="print"/>
            <a:stretch>
              <a:fillRect/>
            </a:stretch>
          </p:blipFill>
          <p:spPr>
            <a:xfrm>
              <a:off x="4640176" y="2812456"/>
              <a:ext cx="5900823" cy="2440661"/>
            </a:xfrm>
            <a:prstGeom prst="rect">
              <a:avLst/>
            </a:prstGeom>
          </p:spPr>
        </p:pic>
        <p:sp>
          <p:nvSpPr>
            <p:cNvPr id="8" name="object 8"/>
            <p:cNvSpPr/>
            <p:nvPr/>
          </p:nvSpPr>
          <p:spPr>
            <a:xfrm>
              <a:off x="7012457" y="4135568"/>
              <a:ext cx="811530" cy="494030"/>
            </a:xfrm>
            <a:custGeom>
              <a:avLst/>
              <a:gdLst/>
              <a:ahLst/>
              <a:cxnLst/>
              <a:rect l="l" t="t" r="r" b="b"/>
              <a:pathLst>
                <a:path w="811529" h="494029">
                  <a:moveTo>
                    <a:pt x="0" y="0"/>
                  </a:moveTo>
                  <a:lnTo>
                    <a:pt x="811520" y="0"/>
                  </a:lnTo>
                  <a:lnTo>
                    <a:pt x="811520" y="493631"/>
                  </a:lnTo>
                  <a:lnTo>
                    <a:pt x="0" y="493631"/>
                  </a:lnTo>
                  <a:lnTo>
                    <a:pt x="0" y="0"/>
                  </a:lnTo>
                  <a:close/>
                </a:path>
              </a:pathLst>
            </a:custGeom>
            <a:ln w="24390">
              <a:solidFill>
                <a:srgbClr val="C00000"/>
              </a:solidFill>
            </a:ln>
          </p:spPr>
          <p:txBody>
            <a:bodyPr wrap="square" lIns="0" tIns="0" rIns="0" bIns="0" rtlCol="0"/>
            <a:lstStyle/>
            <a:p>
              <a:endParaRPr sz="1539"/>
            </a:p>
          </p:txBody>
        </p:sp>
      </p:grpSp>
      <p:sp>
        <p:nvSpPr>
          <p:cNvPr id="10" name="object 10"/>
          <p:cNvSpPr txBox="1"/>
          <p:nvPr/>
        </p:nvSpPr>
        <p:spPr>
          <a:xfrm>
            <a:off x="911043" y="2276948"/>
            <a:ext cx="2679127" cy="274115"/>
          </a:xfrm>
          <a:prstGeom prst="rect">
            <a:avLst/>
          </a:prstGeom>
        </p:spPr>
        <p:txBody>
          <a:bodyPr vert="horz" wrap="square" lIns="0" tIns="10860" rIns="0" bIns="0" rtlCol="0">
            <a:spAutoFit/>
          </a:bodyPr>
          <a:lstStyle/>
          <a:p>
            <a:pPr marL="10860">
              <a:spcBef>
                <a:spcPts val="86"/>
              </a:spcBef>
            </a:pPr>
            <a:r>
              <a:rPr sz="1710" spc="13">
                <a:solidFill>
                  <a:schemeClr val="bg1"/>
                </a:solidFill>
                <a:cs typeface="Arial MT"/>
              </a:rPr>
              <a:t>Distributed </a:t>
            </a:r>
            <a:r>
              <a:rPr sz="1710" spc="17">
                <a:solidFill>
                  <a:schemeClr val="bg1"/>
                </a:solidFill>
                <a:cs typeface="Arial MT"/>
              </a:rPr>
              <a:t>Columnar</a:t>
            </a:r>
            <a:r>
              <a:rPr sz="1710" spc="4">
                <a:solidFill>
                  <a:schemeClr val="bg1"/>
                </a:solidFill>
                <a:cs typeface="Arial MT"/>
              </a:rPr>
              <a:t> </a:t>
            </a:r>
            <a:r>
              <a:rPr sz="1710" spc="13">
                <a:solidFill>
                  <a:schemeClr val="bg1"/>
                </a:solidFill>
                <a:cs typeface="Arial MT"/>
              </a:rPr>
              <a:t>Scan</a:t>
            </a:r>
            <a:endParaRPr sz="1710">
              <a:solidFill>
                <a:schemeClr val="bg1"/>
              </a:solidFill>
              <a:cs typeface="Arial MT"/>
            </a:endParaRPr>
          </a:p>
        </p:txBody>
      </p:sp>
      <p:sp>
        <p:nvSpPr>
          <p:cNvPr id="11" name="object 11"/>
          <p:cNvSpPr txBox="1"/>
          <p:nvPr/>
        </p:nvSpPr>
        <p:spPr>
          <a:xfrm>
            <a:off x="6238013" y="2297799"/>
            <a:ext cx="1801107" cy="274115"/>
          </a:xfrm>
          <a:prstGeom prst="rect">
            <a:avLst/>
          </a:prstGeom>
        </p:spPr>
        <p:txBody>
          <a:bodyPr vert="horz" wrap="square" lIns="0" tIns="10860" rIns="0" bIns="0" rtlCol="0">
            <a:spAutoFit/>
          </a:bodyPr>
          <a:lstStyle/>
          <a:p>
            <a:pPr marL="10860">
              <a:spcBef>
                <a:spcPts val="86"/>
              </a:spcBef>
            </a:pPr>
            <a:r>
              <a:rPr sz="1710" spc="13">
                <a:solidFill>
                  <a:schemeClr val="bg1"/>
                </a:solidFill>
                <a:cs typeface="Arial MT"/>
              </a:rPr>
              <a:t>Log</a:t>
            </a:r>
            <a:r>
              <a:rPr sz="1710" spc="-4">
                <a:solidFill>
                  <a:schemeClr val="bg1"/>
                </a:solidFill>
                <a:cs typeface="Arial MT"/>
              </a:rPr>
              <a:t> </a:t>
            </a:r>
            <a:r>
              <a:rPr sz="1710" spc="9">
                <a:solidFill>
                  <a:schemeClr val="bg1"/>
                </a:solidFill>
                <a:cs typeface="Arial MT"/>
              </a:rPr>
              <a:t>File</a:t>
            </a:r>
            <a:r>
              <a:rPr sz="1710" spc="-4">
                <a:solidFill>
                  <a:schemeClr val="bg1"/>
                </a:solidFill>
                <a:cs typeface="Arial MT"/>
              </a:rPr>
              <a:t> </a:t>
            </a:r>
            <a:r>
              <a:rPr sz="1710" spc="17">
                <a:solidFill>
                  <a:schemeClr val="bg1"/>
                </a:solidFill>
                <a:cs typeface="Arial MT"/>
              </a:rPr>
              <a:t>Scanning</a:t>
            </a:r>
            <a:endParaRPr sz="1710">
              <a:solidFill>
                <a:schemeClr val="bg1"/>
              </a:solidFill>
              <a:cs typeface="Arial MT"/>
            </a:endParaRPr>
          </a:p>
        </p:txBody>
      </p:sp>
      <p:sp>
        <p:nvSpPr>
          <p:cNvPr id="20" name="Date Placeholder 19">
            <a:extLst>
              <a:ext uri="{FF2B5EF4-FFF2-40B4-BE49-F238E27FC236}">
                <a16:creationId xmlns:a16="http://schemas.microsoft.com/office/drawing/2014/main" id="{6EA2FD0B-C579-0BF4-2FF3-1EADBF17CB2F}"/>
              </a:ext>
            </a:extLst>
          </p:cNvPr>
          <p:cNvSpPr>
            <a:spLocks noGrp="1"/>
          </p:cNvSpPr>
          <p:nvPr>
            <p:ph type="dt" sz="half" idx="2"/>
          </p:nvPr>
        </p:nvSpPr>
        <p:spPr/>
        <p:txBody>
          <a:bodyPr/>
          <a:lstStyle/>
          <a:p>
            <a:r>
              <a:rPr lang="en-US"/>
              <a:t>4/24/2023</a:t>
            </a:r>
          </a:p>
        </p:txBody>
      </p:sp>
      <p:sp>
        <p:nvSpPr>
          <p:cNvPr id="5" name="TextBox 4">
            <a:extLst>
              <a:ext uri="{FF2B5EF4-FFF2-40B4-BE49-F238E27FC236}">
                <a16:creationId xmlns:a16="http://schemas.microsoft.com/office/drawing/2014/main" id="{B48C1AB4-98D9-8F10-F9EA-9725767E98BF}"/>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5"/>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Comparisons of AP techniques in HTAP Databases</a:t>
            </a:r>
          </a:p>
        </p:txBody>
      </p:sp>
      <p:sp>
        <p:nvSpPr>
          <p:cNvPr id="5" name="object 5"/>
          <p:cNvSpPr txBox="1">
            <a:spLocks noGrp="1"/>
          </p:cNvSpPr>
          <p:nvPr>
            <p:ph type="sldNum" sz="quarter" idx="4"/>
          </p:nvPr>
        </p:nvSpPr>
        <p:spPr/>
        <p:txBody>
          <a:bodyPr/>
          <a:lstStyle/>
          <a:p>
            <a:fld id="{81D60167-4931-47E6-BA6A-407CBD079E47}" type="slidenum">
              <a:rPr lang="en-US" dirty="0"/>
              <a:pPr/>
              <a:t>34</a:t>
            </a:fld>
            <a:endParaRPr lang="en-US"/>
          </a:p>
        </p:txBody>
      </p:sp>
      <p:graphicFrame>
        <p:nvGraphicFramePr>
          <p:cNvPr id="12" name="Table 12">
            <a:extLst>
              <a:ext uri="{FF2B5EF4-FFF2-40B4-BE49-F238E27FC236}">
                <a16:creationId xmlns:a16="http://schemas.microsoft.com/office/drawing/2014/main" id="{23B17F22-86D2-1D46-B898-FB44C66D3C32}"/>
              </a:ext>
            </a:extLst>
          </p:cNvPr>
          <p:cNvGraphicFramePr>
            <a:graphicFrameLocks noGrp="1"/>
          </p:cNvGraphicFramePr>
          <p:nvPr>
            <p:extLst>
              <p:ext uri="{D42A27DB-BD31-4B8C-83A1-F6EECF244321}">
                <p14:modId xmlns:p14="http://schemas.microsoft.com/office/powerpoint/2010/main" val="3778050390"/>
              </p:ext>
            </p:extLst>
          </p:nvPr>
        </p:nvGraphicFramePr>
        <p:xfrm>
          <a:off x="931999" y="1798320"/>
          <a:ext cx="7296162" cy="3261360"/>
        </p:xfrm>
        <a:graphic>
          <a:graphicData uri="http://schemas.openxmlformats.org/drawingml/2006/table">
            <a:tbl>
              <a:tblPr firstRow="1" bandRow="1">
                <a:tableStyleId>{5C22544A-7EE6-4342-B048-85BDC9FD1C3A}</a:tableStyleId>
              </a:tblPr>
              <a:tblGrid>
                <a:gridCol w="1216027">
                  <a:extLst>
                    <a:ext uri="{9D8B030D-6E8A-4147-A177-3AD203B41FA5}">
                      <a16:colId xmlns:a16="http://schemas.microsoft.com/office/drawing/2014/main" val="108032932"/>
                    </a:ext>
                  </a:extLst>
                </a:gridCol>
                <a:gridCol w="1216027">
                  <a:extLst>
                    <a:ext uri="{9D8B030D-6E8A-4147-A177-3AD203B41FA5}">
                      <a16:colId xmlns:a16="http://schemas.microsoft.com/office/drawing/2014/main" val="411006804"/>
                    </a:ext>
                  </a:extLst>
                </a:gridCol>
                <a:gridCol w="1216027">
                  <a:extLst>
                    <a:ext uri="{9D8B030D-6E8A-4147-A177-3AD203B41FA5}">
                      <a16:colId xmlns:a16="http://schemas.microsoft.com/office/drawing/2014/main" val="3719627326"/>
                    </a:ext>
                  </a:extLst>
                </a:gridCol>
                <a:gridCol w="1216027">
                  <a:extLst>
                    <a:ext uri="{9D8B030D-6E8A-4147-A177-3AD203B41FA5}">
                      <a16:colId xmlns:a16="http://schemas.microsoft.com/office/drawing/2014/main" val="766980067"/>
                    </a:ext>
                  </a:extLst>
                </a:gridCol>
                <a:gridCol w="1216027">
                  <a:extLst>
                    <a:ext uri="{9D8B030D-6E8A-4147-A177-3AD203B41FA5}">
                      <a16:colId xmlns:a16="http://schemas.microsoft.com/office/drawing/2014/main" val="3240814199"/>
                    </a:ext>
                  </a:extLst>
                </a:gridCol>
                <a:gridCol w="1216027">
                  <a:extLst>
                    <a:ext uri="{9D8B030D-6E8A-4147-A177-3AD203B41FA5}">
                      <a16:colId xmlns:a16="http://schemas.microsoft.com/office/drawing/2014/main" val="1800789488"/>
                    </a:ext>
                  </a:extLst>
                </a:gridCol>
              </a:tblGrid>
              <a:tr h="370840">
                <a:tc>
                  <a:txBody>
                    <a:bodyPr/>
                    <a:lstStyle/>
                    <a:p>
                      <a:r>
                        <a:rPr lang="en-US" sz="1400"/>
                        <a:t>Analytical  Processing Type</a:t>
                      </a:r>
                    </a:p>
                  </a:txBody>
                  <a:tcPr anchor="ctr"/>
                </a:tc>
                <a:tc>
                  <a:txBody>
                    <a:bodyPr/>
                    <a:lstStyle/>
                    <a:p>
                      <a:r>
                        <a:rPr lang="en-US" sz="1400"/>
                        <a:t>Databases</a:t>
                      </a:r>
                    </a:p>
                  </a:txBody>
                  <a:tcPr anchor="ctr"/>
                </a:tc>
                <a:tc>
                  <a:txBody>
                    <a:bodyPr/>
                    <a:lstStyle/>
                    <a:p>
                      <a:r>
                        <a:rPr lang="en-US" sz="1400"/>
                        <a:t>AP techniques</a:t>
                      </a:r>
                    </a:p>
                  </a:txBody>
                  <a:tcPr anchor="ctr"/>
                </a:tc>
                <a:tc>
                  <a:txBody>
                    <a:bodyPr/>
                    <a:lstStyle/>
                    <a:p>
                      <a:r>
                        <a:rPr lang="en-US" sz="1400"/>
                        <a:t>Delta</a:t>
                      </a:r>
                    </a:p>
                  </a:txBody>
                  <a:tcPr anchor="ctr"/>
                </a:tc>
                <a:tc>
                  <a:txBody>
                    <a:bodyPr/>
                    <a:lstStyle/>
                    <a:p>
                      <a:r>
                        <a:rPr lang="en-US" sz="1400"/>
                        <a:t>Pros</a:t>
                      </a:r>
                    </a:p>
                  </a:txBody>
                  <a:tcPr anchor="ctr"/>
                </a:tc>
                <a:tc>
                  <a:txBody>
                    <a:bodyPr/>
                    <a:lstStyle/>
                    <a:p>
                      <a:r>
                        <a:rPr lang="en-US" sz="1400"/>
                        <a:t>Cons</a:t>
                      </a:r>
                    </a:p>
                  </a:txBody>
                  <a:tcPr anchor="ctr"/>
                </a:tc>
                <a:extLst>
                  <a:ext uri="{0D108BD9-81ED-4DB2-BD59-A6C34878D82A}">
                    <a16:rowId xmlns:a16="http://schemas.microsoft.com/office/drawing/2014/main" val="2069315679"/>
                  </a:ext>
                </a:extLst>
              </a:tr>
              <a:tr h="370840">
                <a:tc>
                  <a:txBody>
                    <a:bodyPr/>
                    <a:lstStyle/>
                    <a:p>
                      <a:r>
                        <a:rPr lang="en-US" sz="1400" b="1"/>
                        <a:t>Standalone  Columnar Scan +  In-Memory Delta  Traversing</a:t>
                      </a:r>
                    </a:p>
                  </a:txBody>
                  <a:tcPr anchor="ctr"/>
                </a:tc>
                <a:tc>
                  <a:txBody>
                    <a:bodyPr/>
                    <a:lstStyle/>
                    <a:p>
                      <a:r>
                        <a:rPr lang="en-US" sz="1400"/>
                        <a:t>Oracle,  SQL</a:t>
                      </a:r>
                    </a:p>
                    <a:p>
                      <a:r>
                        <a:rPr lang="en-US" sz="1400"/>
                        <a:t>Server,  SAP HANA</a:t>
                      </a:r>
                    </a:p>
                  </a:txBody>
                  <a:tcPr anchor="ctr"/>
                </a:tc>
                <a:tc>
                  <a:txBody>
                    <a:bodyPr/>
                    <a:lstStyle/>
                    <a:p>
                      <a:r>
                        <a:rPr lang="en-US" sz="1400"/>
                        <a:t>Vector query  processing +  Delta traversing</a:t>
                      </a:r>
                    </a:p>
                  </a:txBody>
                  <a:tcPr anchor="ctr"/>
                </a:tc>
                <a:tc>
                  <a:txBody>
                    <a:bodyPr/>
                    <a:lstStyle/>
                    <a:p>
                      <a:r>
                        <a:rPr lang="en-US" sz="1400"/>
                        <a:t>In-memory  delta  table</a:t>
                      </a:r>
                    </a:p>
                  </a:txBody>
                  <a:tcPr anchor="ctr"/>
                </a:tc>
                <a:tc>
                  <a:txBody>
                    <a:bodyPr/>
                    <a:lstStyle/>
                    <a:p>
                      <a:r>
                        <a:rPr lang="en-US" sz="1400"/>
                        <a:t>High  Freshness</a:t>
                      </a:r>
                    </a:p>
                  </a:txBody>
                  <a:tcPr anchor="ctr"/>
                </a:tc>
                <a:tc>
                  <a:txBody>
                    <a:bodyPr/>
                    <a:lstStyle/>
                    <a:p>
                      <a:r>
                        <a:rPr lang="en-US" sz="1400"/>
                        <a:t>Large  Memory  Size</a:t>
                      </a:r>
                    </a:p>
                  </a:txBody>
                  <a:tcPr anchor="ctr"/>
                </a:tc>
                <a:extLst>
                  <a:ext uri="{0D108BD9-81ED-4DB2-BD59-A6C34878D82A}">
                    <a16:rowId xmlns:a16="http://schemas.microsoft.com/office/drawing/2014/main" val="419067947"/>
                  </a:ext>
                </a:extLst>
              </a:tr>
              <a:tr h="370840">
                <a:tc>
                  <a:txBody>
                    <a:bodyPr/>
                    <a:lstStyle/>
                    <a:p>
                      <a:r>
                        <a:rPr lang="en-US" sz="1400" b="1"/>
                        <a:t>Distributed  Columnar Scan +  Log File Scanning</a:t>
                      </a:r>
                    </a:p>
                  </a:txBody>
                  <a:tcPr anchor="ctr"/>
                </a:tc>
                <a:tc>
                  <a:txBody>
                    <a:bodyPr/>
                    <a:lstStyle/>
                    <a:p>
                      <a:r>
                        <a:rPr lang="en-US" sz="1400"/>
                        <a:t>TiDB,  F1</a:t>
                      </a:r>
                    </a:p>
                    <a:p>
                      <a:r>
                        <a:rPr lang="en-US" sz="1400"/>
                        <a:t>Lightning</a:t>
                      </a:r>
                    </a:p>
                  </a:txBody>
                  <a:tcPr anchor="ctr"/>
                </a:tc>
                <a:tc>
                  <a:txBody>
                    <a:bodyPr/>
                    <a:lstStyle/>
                    <a:p>
                      <a:r>
                        <a:rPr lang="en-US" sz="1400"/>
                        <a:t>Distributed query  processing +  Log scanning</a:t>
                      </a:r>
                    </a:p>
                  </a:txBody>
                  <a:tcPr anchor="ctr"/>
                </a:tc>
                <a:tc>
                  <a:txBody>
                    <a:bodyPr/>
                    <a:lstStyle/>
                    <a:p>
                      <a:r>
                        <a:rPr lang="en-US" sz="1400"/>
                        <a:t>Disk-based  log files</a:t>
                      </a:r>
                    </a:p>
                  </a:txBody>
                  <a:tcPr anchor="ctr"/>
                </a:tc>
                <a:tc>
                  <a:txBody>
                    <a:bodyPr/>
                    <a:lstStyle/>
                    <a:p>
                      <a:r>
                        <a:rPr lang="en-US" sz="1400"/>
                        <a:t>High  Scalability</a:t>
                      </a:r>
                    </a:p>
                  </a:txBody>
                  <a:tcPr anchor="ctr"/>
                </a:tc>
                <a:tc>
                  <a:txBody>
                    <a:bodyPr/>
                    <a:lstStyle/>
                    <a:p>
                      <a:r>
                        <a:rPr lang="en-US" sz="1400"/>
                        <a:t>Low  Efficiency</a:t>
                      </a:r>
                    </a:p>
                  </a:txBody>
                  <a:tcPr anchor="ctr"/>
                </a:tc>
                <a:extLst>
                  <a:ext uri="{0D108BD9-81ED-4DB2-BD59-A6C34878D82A}">
                    <a16:rowId xmlns:a16="http://schemas.microsoft.com/office/drawing/2014/main" val="441180422"/>
                  </a:ext>
                </a:extLst>
              </a:tr>
            </a:tbl>
          </a:graphicData>
        </a:graphic>
      </p:graphicFrame>
      <p:sp>
        <p:nvSpPr>
          <p:cNvPr id="13" name="Date Placeholder 12">
            <a:extLst>
              <a:ext uri="{FF2B5EF4-FFF2-40B4-BE49-F238E27FC236}">
                <a16:creationId xmlns:a16="http://schemas.microsoft.com/office/drawing/2014/main" id="{75B4A040-3B09-880B-F079-59A6F4831C7F}"/>
              </a:ext>
            </a:extLst>
          </p:cNvPr>
          <p:cNvSpPr>
            <a:spLocks noGrp="1"/>
          </p:cNvSpPr>
          <p:nvPr>
            <p:ph type="dt" sz="half" idx="2"/>
          </p:nvPr>
        </p:nvSpPr>
        <p:spPr/>
        <p:txBody>
          <a:bodyPr/>
          <a:lstStyle/>
          <a:p>
            <a:r>
              <a:rPr lang="en-US"/>
              <a:t>4/24/2023</a:t>
            </a:r>
          </a:p>
        </p:txBody>
      </p:sp>
      <p:sp>
        <p:nvSpPr>
          <p:cNvPr id="3" name="TextBox 2">
            <a:extLst>
              <a:ext uri="{FF2B5EF4-FFF2-40B4-BE49-F238E27FC236}">
                <a16:creationId xmlns:a16="http://schemas.microsoft.com/office/drawing/2014/main" id="{66039E9E-8313-4637-34BA-F4228F133E2A}"/>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2"/>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5712" y="1979788"/>
            <a:ext cx="6935105" cy="3276988"/>
          </a:xfrm>
          <a:prstGeom prst="rect">
            <a:avLst/>
          </a:prstGeom>
        </p:spPr>
        <p:txBody>
          <a:bodyPr vert="horz" wrap="square" lIns="0" tIns="10860" rIns="0" bIns="0" rtlCol="0">
            <a:spAutoFit/>
          </a:bodyPr>
          <a:lstStyle/>
          <a:p>
            <a:pPr marL="296066" indent="-285750">
              <a:spcBef>
                <a:spcPts val="1642"/>
              </a:spcBef>
              <a:buFont typeface="Wingdings" panose="05000000000000000000" pitchFamily="2" charset="2"/>
              <a:buChar char="§"/>
              <a:tabLst>
                <a:tab pos="219367" algn="l"/>
              </a:tabLst>
            </a:pPr>
            <a:r>
              <a:rPr sz="1710" b="1" spc="13">
                <a:solidFill>
                  <a:schemeClr val="bg1"/>
                </a:solidFill>
                <a:cs typeface="Arial"/>
              </a:rPr>
              <a:t>Type</a:t>
            </a:r>
            <a:r>
              <a:rPr sz="1710" b="1" spc="26">
                <a:solidFill>
                  <a:schemeClr val="bg1"/>
                </a:solidFill>
                <a:cs typeface="Arial"/>
              </a:rPr>
              <a:t> </a:t>
            </a:r>
            <a:r>
              <a:rPr sz="1710" b="1" spc="9">
                <a:solidFill>
                  <a:schemeClr val="bg1"/>
                </a:solidFill>
                <a:cs typeface="Arial"/>
              </a:rPr>
              <a:t>1:</a:t>
            </a:r>
            <a:r>
              <a:rPr sz="1710" b="1" spc="17">
                <a:solidFill>
                  <a:schemeClr val="bg1"/>
                </a:solidFill>
                <a:cs typeface="Arial"/>
              </a:rPr>
              <a:t> In-memory</a:t>
            </a:r>
            <a:r>
              <a:rPr sz="1710" b="1" spc="26">
                <a:solidFill>
                  <a:schemeClr val="bg1"/>
                </a:solidFill>
                <a:cs typeface="Arial"/>
              </a:rPr>
              <a:t> </a:t>
            </a:r>
            <a:r>
              <a:rPr sz="1710" b="1" spc="9">
                <a:solidFill>
                  <a:schemeClr val="bg1"/>
                </a:solidFill>
                <a:cs typeface="Arial"/>
              </a:rPr>
              <a:t>delta</a:t>
            </a:r>
            <a:r>
              <a:rPr sz="1710" b="1" spc="26">
                <a:solidFill>
                  <a:schemeClr val="bg1"/>
                </a:solidFill>
                <a:cs typeface="Arial"/>
              </a:rPr>
              <a:t> </a:t>
            </a:r>
            <a:r>
              <a:rPr sz="1710" b="1" spc="17">
                <a:solidFill>
                  <a:schemeClr val="bg1"/>
                </a:solidFill>
                <a:cs typeface="Arial"/>
              </a:rPr>
              <a:t>merge</a:t>
            </a:r>
            <a:endParaRPr sz="1710" b="1">
              <a:solidFill>
                <a:schemeClr val="bg1"/>
              </a:solidFill>
              <a:cs typeface="Arial"/>
            </a:endParaRPr>
          </a:p>
          <a:p>
            <a:pPr marL="686611" lvl="1" indent="-342900">
              <a:spcBef>
                <a:spcPts val="842"/>
              </a:spcBef>
              <a:buFont typeface="+mj-lt"/>
              <a:buAutoNum type="arabicPeriod"/>
              <a:tabLst>
                <a:tab pos="594029" algn="l"/>
                <a:tab pos="594572" algn="l"/>
              </a:tabLst>
            </a:pPr>
            <a:r>
              <a:rPr sz="1710" spc="17">
                <a:solidFill>
                  <a:schemeClr val="bg1"/>
                </a:solidFill>
                <a:cs typeface="Arial"/>
              </a:rPr>
              <a:t>Threshold-based merging</a:t>
            </a:r>
            <a:endParaRPr sz="1710">
              <a:solidFill>
                <a:schemeClr val="bg1"/>
              </a:solidFill>
              <a:cs typeface="Arial"/>
            </a:endParaRPr>
          </a:p>
          <a:p>
            <a:pPr marL="686611" lvl="1" indent="-342900">
              <a:spcBef>
                <a:spcPts val="859"/>
              </a:spcBef>
              <a:buFont typeface="+mj-lt"/>
              <a:buAutoNum type="arabicPeriod"/>
              <a:tabLst>
                <a:tab pos="594029" algn="l"/>
                <a:tab pos="594572" algn="l"/>
              </a:tabLst>
            </a:pPr>
            <a:r>
              <a:rPr sz="1710" spc="17">
                <a:solidFill>
                  <a:schemeClr val="bg1"/>
                </a:solidFill>
                <a:cs typeface="Arial"/>
              </a:rPr>
              <a:t>Two-phase </a:t>
            </a:r>
            <a:r>
              <a:rPr sz="1710" spc="13">
                <a:solidFill>
                  <a:schemeClr val="bg1"/>
                </a:solidFill>
                <a:cs typeface="Arial"/>
              </a:rPr>
              <a:t>data</a:t>
            </a:r>
            <a:r>
              <a:rPr sz="1710" spc="17">
                <a:solidFill>
                  <a:schemeClr val="bg1"/>
                </a:solidFill>
                <a:cs typeface="Arial"/>
              </a:rPr>
              <a:t> migration</a:t>
            </a:r>
            <a:endParaRPr sz="1710">
              <a:solidFill>
                <a:schemeClr val="bg1"/>
              </a:solidFill>
              <a:cs typeface="Arial"/>
            </a:endParaRPr>
          </a:p>
          <a:p>
            <a:pPr marL="686611" lvl="1" indent="-342900">
              <a:spcBef>
                <a:spcPts val="864"/>
              </a:spcBef>
              <a:buFont typeface="+mj-lt"/>
              <a:buAutoNum type="arabicPeriod"/>
              <a:tabLst>
                <a:tab pos="594029" algn="l"/>
                <a:tab pos="594572" algn="l"/>
              </a:tabLst>
            </a:pPr>
            <a:r>
              <a:rPr sz="1710" spc="17">
                <a:solidFill>
                  <a:schemeClr val="bg1"/>
                </a:solidFill>
                <a:cs typeface="Arial"/>
              </a:rPr>
              <a:t>Dictionary-based</a:t>
            </a:r>
            <a:r>
              <a:rPr sz="1710" spc="9">
                <a:solidFill>
                  <a:schemeClr val="bg1"/>
                </a:solidFill>
                <a:cs typeface="Arial"/>
              </a:rPr>
              <a:t> </a:t>
            </a:r>
            <a:r>
              <a:rPr sz="1710" spc="17">
                <a:solidFill>
                  <a:schemeClr val="bg1"/>
                </a:solidFill>
                <a:cs typeface="Arial"/>
              </a:rPr>
              <a:t>migration</a:t>
            </a:r>
            <a:endParaRPr sz="1710">
              <a:solidFill>
                <a:schemeClr val="bg1"/>
              </a:solidFill>
              <a:cs typeface="Arial"/>
            </a:endParaRPr>
          </a:p>
          <a:p>
            <a:pPr marL="343711" lvl="1">
              <a:spcBef>
                <a:spcPts val="945"/>
              </a:spcBef>
              <a:tabLst>
                <a:tab pos="594029" algn="l"/>
                <a:tab pos="594572" algn="l"/>
              </a:tabLst>
            </a:pPr>
            <a:r>
              <a:rPr sz="1710" spc="13">
                <a:solidFill>
                  <a:schemeClr val="bg1"/>
                </a:solidFill>
                <a:cs typeface="Arial"/>
              </a:rPr>
              <a:t>Oracle,</a:t>
            </a:r>
            <a:r>
              <a:rPr sz="1710">
                <a:solidFill>
                  <a:schemeClr val="bg1"/>
                </a:solidFill>
                <a:cs typeface="Arial"/>
              </a:rPr>
              <a:t> </a:t>
            </a:r>
            <a:r>
              <a:rPr sz="1710" spc="17">
                <a:solidFill>
                  <a:schemeClr val="bg1"/>
                </a:solidFill>
                <a:cs typeface="Arial"/>
              </a:rPr>
              <a:t>SQL Server,</a:t>
            </a:r>
            <a:r>
              <a:rPr sz="1710" spc="4">
                <a:solidFill>
                  <a:schemeClr val="bg1"/>
                </a:solidFill>
                <a:cs typeface="Arial"/>
              </a:rPr>
              <a:t> </a:t>
            </a:r>
            <a:r>
              <a:rPr sz="1710" spc="17">
                <a:solidFill>
                  <a:schemeClr val="bg1"/>
                </a:solidFill>
                <a:cs typeface="Arial"/>
              </a:rPr>
              <a:t>SAP</a:t>
            </a:r>
            <a:r>
              <a:rPr sz="1710" spc="21">
                <a:solidFill>
                  <a:schemeClr val="bg1"/>
                </a:solidFill>
                <a:cs typeface="Arial"/>
              </a:rPr>
              <a:t> HANA</a:t>
            </a:r>
            <a:endParaRPr lang="en-US" sz="1710" spc="21">
              <a:solidFill>
                <a:schemeClr val="bg1"/>
              </a:solidFill>
              <a:cs typeface="Arial"/>
            </a:endParaRPr>
          </a:p>
          <a:p>
            <a:pPr marL="343711" lvl="1">
              <a:spcBef>
                <a:spcPts val="945"/>
              </a:spcBef>
              <a:tabLst>
                <a:tab pos="594029" algn="l"/>
                <a:tab pos="594572" algn="l"/>
              </a:tabLst>
            </a:pPr>
            <a:endParaRPr sz="1710">
              <a:solidFill>
                <a:schemeClr val="bg1"/>
              </a:solidFill>
              <a:cs typeface="Arial"/>
            </a:endParaRPr>
          </a:p>
          <a:p>
            <a:pPr marL="321992" indent="-311675">
              <a:spcBef>
                <a:spcPts val="859"/>
              </a:spcBef>
              <a:buFont typeface="Wingdings" panose="05000000000000000000" pitchFamily="2" charset="2"/>
              <a:buChar char="§"/>
              <a:tabLst>
                <a:tab pos="321992" algn="l"/>
                <a:tab pos="322535" algn="l"/>
              </a:tabLst>
            </a:pPr>
            <a:r>
              <a:rPr sz="1710" b="1" spc="13">
                <a:solidFill>
                  <a:schemeClr val="bg1"/>
                </a:solidFill>
                <a:cs typeface="Arial"/>
              </a:rPr>
              <a:t>Type</a:t>
            </a:r>
            <a:r>
              <a:rPr sz="1710" b="1" spc="21">
                <a:solidFill>
                  <a:schemeClr val="bg1"/>
                </a:solidFill>
                <a:cs typeface="Arial"/>
              </a:rPr>
              <a:t> </a:t>
            </a:r>
            <a:r>
              <a:rPr sz="1710" b="1" spc="9">
                <a:solidFill>
                  <a:schemeClr val="bg1"/>
                </a:solidFill>
                <a:cs typeface="Arial"/>
              </a:rPr>
              <a:t>2:</a:t>
            </a:r>
            <a:r>
              <a:rPr sz="1710" b="1" spc="13">
                <a:solidFill>
                  <a:schemeClr val="bg1"/>
                </a:solidFill>
                <a:cs typeface="Arial"/>
              </a:rPr>
              <a:t> </a:t>
            </a:r>
            <a:r>
              <a:rPr sz="1710" b="1" spc="17">
                <a:solidFill>
                  <a:schemeClr val="bg1"/>
                </a:solidFill>
                <a:cs typeface="Arial"/>
              </a:rPr>
              <a:t>Log-based</a:t>
            </a:r>
            <a:r>
              <a:rPr sz="1710" b="1" spc="21">
                <a:solidFill>
                  <a:schemeClr val="bg1"/>
                </a:solidFill>
                <a:cs typeface="Arial"/>
              </a:rPr>
              <a:t> </a:t>
            </a:r>
            <a:r>
              <a:rPr sz="1710" b="1" spc="9">
                <a:solidFill>
                  <a:schemeClr val="bg1"/>
                </a:solidFill>
                <a:cs typeface="Arial"/>
              </a:rPr>
              <a:t>delta</a:t>
            </a:r>
            <a:r>
              <a:rPr sz="1710" b="1" spc="26">
                <a:solidFill>
                  <a:schemeClr val="bg1"/>
                </a:solidFill>
                <a:cs typeface="Arial"/>
              </a:rPr>
              <a:t> </a:t>
            </a:r>
            <a:r>
              <a:rPr sz="1710" b="1" spc="21">
                <a:solidFill>
                  <a:schemeClr val="bg1"/>
                </a:solidFill>
                <a:cs typeface="Arial"/>
              </a:rPr>
              <a:t>merge</a:t>
            </a:r>
            <a:endParaRPr sz="1710" b="1">
              <a:solidFill>
                <a:schemeClr val="bg1"/>
              </a:solidFill>
              <a:cs typeface="Arial"/>
            </a:endParaRPr>
          </a:p>
          <a:p>
            <a:pPr marL="686611" lvl="1" indent="-342900">
              <a:spcBef>
                <a:spcPts val="842"/>
              </a:spcBef>
              <a:buFont typeface="+mj-lt"/>
              <a:buAutoNum type="arabicPeriod"/>
              <a:tabLst>
                <a:tab pos="594029" algn="l"/>
                <a:tab pos="594572" algn="l"/>
              </a:tabLst>
            </a:pPr>
            <a:r>
              <a:rPr sz="1710" spc="17">
                <a:solidFill>
                  <a:schemeClr val="bg1"/>
                </a:solidFill>
                <a:cs typeface="Arial"/>
              </a:rPr>
              <a:t>LSM-tree</a:t>
            </a:r>
            <a:r>
              <a:rPr sz="1710" spc="9">
                <a:solidFill>
                  <a:schemeClr val="bg1"/>
                </a:solidFill>
                <a:cs typeface="Arial"/>
              </a:rPr>
              <a:t> </a:t>
            </a:r>
            <a:r>
              <a:rPr sz="1710" spc="13">
                <a:solidFill>
                  <a:schemeClr val="bg1"/>
                </a:solidFill>
                <a:cs typeface="Arial"/>
              </a:rPr>
              <a:t>and B-tree</a:t>
            </a:r>
            <a:endParaRPr sz="1710">
              <a:solidFill>
                <a:schemeClr val="bg1"/>
              </a:solidFill>
              <a:cs typeface="Arial"/>
            </a:endParaRPr>
          </a:p>
          <a:p>
            <a:pPr marL="343711" lvl="1">
              <a:spcBef>
                <a:spcPts val="864"/>
              </a:spcBef>
              <a:tabLst>
                <a:tab pos="594029" algn="l"/>
                <a:tab pos="594572" algn="l"/>
              </a:tabLst>
            </a:pPr>
            <a:r>
              <a:rPr sz="1710" spc="17">
                <a:solidFill>
                  <a:schemeClr val="bg1"/>
                </a:solidFill>
                <a:cs typeface="Arial"/>
              </a:rPr>
              <a:t>TiDB,</a:t>
            </a:r>
            <a:r>
              <a:rPr sz="1710" spc="-9">
                <a:solidFill>
                  <a:schemeClr val="bg1"/>
                </a:solidFill>
                <a:cs typeface="Arial"/>
              </a:rPr>
              <a:t> </a:t>
            </a:r>
            <a:r>
              <a:rPr sz="1710" spc="9">
                <a:solidFill>
                  <a:schemeClr val="bg1"/>
                </a:solidFill>
                <a:cs typeface="Arial"/>
              </a:rPr>
              <a:t>F1</a:t>
            </a:r>
            <a:r>
              <a:rPr sz="1710" spc="4">
                <a:solidFill>
                  <a:schemeClr val="bg1"/>
                </a:solidFill>
                <a:cs typeface="Arial"/>
              </a:rPr>
              <a:t> </a:t>
            </a:r>
            <a:r>
              <a:rPr sz="1710" spc="13">
                <a:solidFill>
                  <a:schemeClr val="bg1"/>
                </a:solidFill>
                <a:cs typeface="Arial"/>
              </a:rPr>
              <a:t>Lightning</a:t>
            </a:r>
            <a:endParaRPr sz="1710">
              <a:solidFill>
                <a:schemeClr val="bg1"/>
              </a:solidFill>
              <a:cs typeface="Arial"/>
            </a:endParaRPr>
          </a:p>
        </p:txBody>
      </p:sp>
      <p:sp>
        <p:nvSpPr>
          <p:cNvPr id="3" name="object 3"/>
          <p:cNvSpPr txBox="1">
            <a:spLocks noGrp="1"/>
          </p:cNvSpPr>
          <p:nvPr>
            <p:ph type="ctrTitle"/>
          </p:nvPr>
        </p:nvSpPr>
        <p:spPr/>
        <p:txBody>
          <a:bodyPr/>
          <a:lstStyle/>
          <a:p>
            <a:r>
              <a:rPr lang="en-US"/>
              <a:t>Data Synchronization</a:t>
            </a:r>
          </a:p>
        </p:txBody>
      </p:sp>
      <p:sp>
        <p:nvSpPr>
          <p:cNvPr id="12" name="Subtitle 11">
            <a:extLst>
              <a:ext uri="{FF2B5EF4-FFF2-40B4-BE49-F238E27FC236}">
                <a16:creationId xmlns:a16="http://schemas.microsoft.com/office/drawing/2014/main" id="{EA3B679D-E98F-2A7E-7E7C-87D322ADDE4B}"/>
              </a:ext>
            </a:extLst>
          </p:cNvPr>
          <p:cNvSpPr>
            <a:spLocks noGrp="1"/>
          </p:cNvSpPr>
          <p:nvPr>
            <p:ph type="subTitle" idx="1"/>
          </p:nvPr>
        </p:nvSpPr>
        <p:spPr>
          <a:xfrm>
            <a:off x="645712" y="1345166"/>
            <a:ext cx="7767661" cy="307777"/>
          </a:xfrm>
        </p:spPr>
        <p:txBody>
          <a:bodyPr/>
          <a:lstStyle/>
          <a:p>
            <a:r>
              <a:rPr lang="en-US" sz="2000"/>
              <a:t>Periodically merge the latest transaction data to the column store</a:t>
            </a:r>
          </a:p>
        </p:txBody>
      </p:sp>
      <p:sp>
        <p:nvSpPr>
          <p:cNvPr id="5" name="object 5"/>
          <p:cNvSpPr txBox="1">
            <a:spLocks noGrp="1"/>
          </p:cNvSpPr>
          <p:nvPr>
            <p:ph type="sldNum" sz="quarter" idx="4"/>
          </p:nvPr>
        </p:nvSpPr>
        <p:spPr/>
        <p:txBody>
          <a:bodyPr/>
          <a:lstStyle/>
          <a:p>
            <a:fld id="{81D60167-4931-47E6-BA6A-407CBD079E47}" type="slidenum">
              <a:rPr lang="en-US" dirty="0"/>
              <a:pPr/>
              <a:t>35</a:t>
            </a:fld>
            <a:endParaRPr lang="en-US"/>
          </a:p>
        </p:txBody>
      </p:sp>
      <p:sp>
        <p:nvSpPr>
          <p:cNvPr id="14" name="Date Placeholder 13">
            <a:extLst>
              <a:ext uri="{FF2B5EF4-FFF2-40B4-BE49-F238E27FC236}">
                <a16:creationId xmlns:a16="http://schemas.microsoft.com/office/drawing/2014/main" id="{40372F2A-42FE-8E99-59AE-D035810EAA8F}"/>
              </a:ext>
            </a:extLst>
          </p:cNvPr>
          <p:cNvSpPr>
            <a:spLocks noGrp="1"/>
          </p:cNvSpPr>
          <p:nvPr>
            <p:ph type="dt" sz="half" idx="2"/>
          </p:nvPr>
        </p:nvSpPr>
        <p:spPr/>
        <p:txBody>
          <a:bodyPr/>
          <a:lstStyle/>
          <a:p>
            <a:r>
              <a:rPr lang="en-US"/>
              <a:t>4/24/2023</a:t>
            </a:r>
          </a:p>
        </p:txBody>
      </p:sp>
      <p:sp>
        <p:nvSpPr>
          <p:cNvPr id="4" name="TextBox 3">
            <a:extLst>
              <a:ext uri="{FF2B5EF4-FFF2-40B4-BE49-F238E27FC236}">
                <a16:creationId xmlns:a16="http://schemas.microsoft.com/office/drawing/2014/main" id="{424CC0FA-292A-B1A0-6165-C306C21E6ACA}"/>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2"/>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3216" y="1322062"/>
            <a:ext cx="5154258" cy="1175660"/>
          </a:xfrm>
          <a:prstGeom prst="rect">
            <a:avLst/>
          </a:prstGeom>
        </p:spPr>
        <p:txBody>
          <a:bodyPr vert="horz" wrap="square" lIns="0" tIns="141178" rIns="0" bIns="0" rtlCol="0">
            <a:spAutoFit/>
          </a:bodyPr>
          <a:lstStyle/>
          <a:p>
            <a:pPr marL="257377" indent="-247060">
              <a:spcBef>
                <a:spcPts val="1112"/>
              </a:spcBef>
              <a:buAutoNum type="arabicPeriod"/>
              <a:tabLst>
                <a:tab pos="257920" algn="l"/>
              </a:tabLst>
            </a:pPr>
            <a:r>
              <a:rPr sz="1710" b="1" spc="17">
                <a:solidFill>
                  <a:schemeClr val="bg1"/>
                </a:solidFill>
                <a:cs typeface="Arial"/>
              </a:rPr>
              <a:t>In-Memory</a:t>
            </a:r>
            <a:r>
              <a:rPr sz="1710" b="1" spc="9">
                <a:solidFill>
                  <a:schemeClr val="bg1"/>
                </a:solidFill>
                <a:cs typeface="Arial"/>
              </a:rPr>
              <a:t> </a:t>
            </a:r>
            <a:r>
              <a:rPr sz="1710" b="1" spc="13">
                <a:solidFill>
                  <a:schemeClr val="bg1"/>
                </a:solidFill>
                <a:cs typeface="Arial"/>
              </a:rPr>
              <a:t>Delta</a:t>
            </a:r>
            <a:r>
              <a:rPr sz="1710" b="1" spc="9">
                <a:solidFill>
                  <a:schemeClr val="bg1"/>
                </a:solidFill>
                <a:cs typeface="Arial"/>
              </a:rPr>
              <a:t> </a:t>
            </a:r>
            <a:r>
              <a:rPr sz="1710" b="1" spc="17">
                <a:solidFill>
                  <a:schemeClr val="bg1"/>
                </a:solidFill>
                <a:cs typeface="Arial"/>
              </a:rPr>
              <a:t>Merging</a:t>
            </a:r>
            <a:endParaRPr sz="1710" b="1">
              <a:solidFill>
                <a:schemeClr val="bg1"/>
              </a:solidFill>
              <a:cs typeface="Arial"/>
            </a:endParaRPr>
          </a:p>
          <a:p>
            <a:pPr marL="603942" lvl="1" indent="-285750">
              <a:spcBef>
                <a:spcPts val="1026"/>
              </a:spcBef>
              <a:buClr>
                <a:srgbClr val="000000"/>
              </a:buClr>
              <a:buFont typeface="Wingdings" panose="05000000000000000000" pitchFamily="2" charset="2"/>
              <a:buChar char="§"/>
              <a:tabLst>
                <a:tab pos="578826" algn="l"/>
              </a:tabLst>
            </a:pPr>
            <a:r>
              <a:rPr sz="1710" b="1" spc="17">
                <a:solidFill>
                  <a:schemeClr val="bg1"/>
                </a:solidFill>
                <a:cs typeface="Arial"/>
              </a:rPr>
              <a:t>Method</a:t>
            </a:r>
            <a:r>
              <a:rPr sz="1710" b="1" spc="21">
                <a:solidFill>
                  <a:schemeClr val="bg1"/>
                </a:solidFill>
                <a:cs typeface="Arial"/>
              </a:rPr>
              <a:t> </a:t>
            </a:r>
            <a:r>
              <a:rPr sz="1710" b="1" spc="9">
                <a:solidFill>
                  <a:schemeClr val="bg1"/>
                </a:solidFill>
                <a:cs typeface="Arial"/>
              </a:rPr>
              <a:t>1: </a:t>
            </a:r>
            <a:r>
              <a:rPr sz="1710" b="1" spc="17">
                <a:solidFill>
                  <a:schemeClr val="bg1"/>
                </a:solidFill>
                <a:cs typeface="Arial"/>
              </a:rPr>
              <a:t>Threshold-based</a:t>
            </a:r>
            <a:r>
              <a:rPr sz="1710" b="1" spc="21">
                <a:solidFill>
                  <a:schemeClr val="bg1"/>
                </a:solidFill>
                <a:cs typeface="Arial"/>
              </a:rPr>
              <a:t> </a:t>
            </a:r>
            <a:r>
              <a:rPr sz="1710" b="1" spc="17">
                <a:solidFill>
                  <a:schemeClr val="bg1"/>
                </a:solidFill>
                <a:cs typeface="Arial"/>
              </a:rPr>
              <a:t>merging</a:t>
            </a:r>
            <a:endParaRPr sz="1710" b="1">
              <a:solidFill>
                <a:schemeClr val="bg1"/>
              </a:solidFill>
              <a:cs typeface="Arial"/>
            </a:endParaRPr>
          </a:p>
          <a:p>
            <a:pPr marL="603942" lvl="1" indent="-285750">
              <a:spcBef>
                <a:spcPts val="941"/>
              </a:spcBef>
              <a:buFont typeface="Wingdings" panose="05000000000000000000" pitchFamily="2" charset="2"/>
              <a:buChar char="§"/>
              <a:tabLst>
                <a:tab pos="578826" algn="l"/>
              </a:tabLst>
            </a:pPr>
            <a:r>
              <a:rPr sz="1710" spc="9">
                <a:solidFill>
                  <a:schemeClr val="bg1"/>
                </a:solidFill>
                <a:cs typeface="Arial"/>
              </a:rPr>
              <a:t>e.g., </a:t>
            </a:r>
            <a:r>
              <a:rPr sz="1710" spc="13">
                <a:solidFill>
                  <a:schemeClr val="bg1"/>
                </a:solidFill>
                <a:cs typeface="Arial"/>
              </a:rPr>
              <a:t>threshold</a:t>
            </a:r>
            <a:r>
              <a:rPr sz="1710" spc="21">
                <a:solidFill>
                  <a:schemeClr val="bg1"/>
                </a:solidFill>
                <a:cs typeface="Arial"/>
              </a:rPr>
              <a:t> </a:t>
            </a:r>
            <a:r>
              <a:rPr sz="1710" spc="17">
                <a:solidFill>
                  <a:schemeClr val="bg1"/>
                </a:solidFill>
                <a:cs typeface="Arial"/>
              </a:rPr>
              <a:t>reaches</a:t>
            </a:r>
            <a:r>
              <a:rPr sz="1710" spc="30">
                <a:solidFill>
                  <a:schemeClr val="bg1"/>
                </a:solidFill>
                <a:cs typeface="Arial"/>
              </a:rPr>
              <a:t> </a:t>
            </a:r>
            <a:r>
              <a:rPr sz="1710" spc="13">
                <a:solidFill>
                  <a:schemeClr val="bg1"/>
                </a:solidFill>
                <a:cs typeface="Arial"/>
              </a:rPr>
              <a:t>90%</a:t>
            </a:r>
            <a:r>
              <a:rPr sz="1710" spc="38">
                <a:solidFill>
                  <a:schemeClr val="bg1"/>
                </a:solidFill>
                <a:cs typeface="Arial"/>
              </a:rPr>
              <a:t> </a:t>
            </a:r>
            <a:r>
              <a:rPr sz="1710" spc="9">
                <a:solidFill>
                  <a:schemeClr val="bg1"/>
                </a:solidFill>
                <a:cs typeface="Arial"/>
              </a:rPr>
              <a:t>of</a:t>
            </a:r>
            <a:r>
              <a:rPr sz="1710" spc="17">
                <a:solidFill>
                  <a:schemeClr val="bg1"/>
                </a:solidFill>
                <a:cs typeface="Arial"/>
              </a:rPr>
              <a:t> </a:t>
            </a:r>
            <a:r>
              <a:rPr sz="1710" spc="13">
                <a:solidFill>
                  <a:schemeClr val="bg1"/>
                </a:solidFill>
                <a:cs typeface="Arial"/>
              </a:rPr>
              <a:t>column</a:t>
            </a:r>
            <a:r>
              <a:rPr sz="1710" spc="26">
                <a:solidFill>
                  <a:schemeClr val="bg1"/>
                </a:solidFill>
                <a:cs typeface="Arial"/>
              </a:rPr>
              <a:t> </a:t>
            </a:r>
            <a:r>
              <a:rPr sz="1710" spc="13">
                <a:solidFill>
                  <a:schemeClr val="bg1"/>
                </a:solidFill>
                <a:cs typeface="Arial"/>
              </a:rPr>
              <a:t>store</a:t>
            </a:r>
            <a:endParaRPr sz="1710">
              <a:solidFill>
                <a:schemeClr val="bg1"/>
              </a:solidFill>
              <a:cs typeface="Arial"/>
            </a:endParaRPr>
          </a:p>
        </p:txBody>
      </p:sp>
      <p:sp>
        <p:nvSpPr>
          <p:cNvPr id="3" name="object 3"/>
          <p:cNvSpPr txBox="1">
            <a:spLocks noGrp="1"/>
          </p:cNvSpPr>
          <p:nvPr>
            <p:ph type="ctrTitle"/>
          </p:nvPr>
        </p:nvSpPr>
        <p:spPr/>
        <p:txBody>
          <a:bodyPr/>
          <a:lstStyle/>
          <a:p>
            <a:r>
              <a:rPr lang="en-US"/>
              <a:t>Data Synchronization</a:t>
            </a:r>
          </a:p>
        </p:txBody>
      </p:sp>
      <p:sp>
        <p:nvSpPr>
          <p:cNvPr id="7" name="object 7"/>
          <p:cNvSpPr txBox="1">
            <a:spLocks noGrp="1"/>
          </p:cNvSpPr>
          <p:nvPr>
            <p:ph type="sldNum" sz="quarter" idx="4"/>
          </p:nvPr>
        </p:nvSpPr>
        <p:spPr/>
        <p:txBody>
          <a:bodyPr/>
          <a:lstStyle/>
          <a:p>
            <a:fld id="{81D60167-4931-47E6-BA6A-407CBD079E47}" type="slidenum">
              <a:rPr lang="en-US" dirty="0"/>
              <a:pPr/>
              <a:t>36</a:t>
            </a:fld>
            <a:endParaRPr lang="en-US"/>
          </a:p>
        </p:txBody>
      </p:sp>
      <p:pic>
        <p:nvPicPr>
          <p:cNvPr id="4" name="object 4"/>
          <p:cNvPicPr/>
          <p:nvPr/>
        </p:nvPicPr>
        <p:blipFill>
          <a:blip r:embed="rId2" cstate="print"/>
          <a:stretch>
            <a:fillRect/>
          </a:stretch>
        </p:blipFill>
        <p:spPr>
          <a:xfrm>
            <a:off x="1073216" y="3312634"/>
            <a:ext cx="6812322" cy="1387554"/>
          </a:xfrm>
          <a:prstGeom prst="rect">
            <a:avLst/>
          </a:prstGeom>
        </p:spPr>
      </p:pic>
      <p:sp>
        <p:nvSpPr>
          <p:cNvPr id="5" name="object 5"/>
          <p:cNvSpPr txBox="1"/>
          <p:nvPr/>
        </p:nvSpPr>
        <p:spPr>
          <a:xfrm>
            <a:off x="2826721" y="4810335"/>
            <a:ext cx="2893065" cy="274115"/>
          </a:xfrm>
          <a:prstGeom prst="rect">
            <a:avLst/>
          </a:prstGeom>
        </p:spPr>
        <p:txBody>
          <a:bodyPr vert="horz" wrap="square" lIns="0" tIns="10860" rIns="0" bIns="0" rtlCol="0">
            <a:spAutoFit/>
          </a:bodyPr>
          <a:lstStyle/>
          <a:p>
            <a:pPr marL="10860">
              <a:spcBef>
                <a:spcPts val="86"/>
              </a:spcBef>
            </a:pPr>
            <a:r>
              <a:rPr sz="1710" spc="9">
                <a:solidFill>
                  <a:schemeClr val="bg1"/>
                </a:solidFill>
                <a:cs typeface="Arial MT"/>
              </a:rPr>
              <a:t>(a)</a:t>
            </a:r>
            <a:r>
              <a:rPr sz="1710">
                <a:solidFill>
                  <a:schemeClr val="bg1"/>
                </a:solidFill>
                <a:cs typeface="Arial MT"/>
              </a:rPr>
              <a:t> </a:t>
            </a:r>
            <a:r>
              <a:rPr sz="1710" spc="17">
                <a:solidFill>
                  <a:schemeClr val="bg1"/>
                </a:solidFill>
                <a:cs typeface="Arial MT"/>
              </a:rPr>
              <a:t>Threshold-based</a:t>
            </a:r>
            <a:r>
              <a:rPr sz="1710" spc="9">
                <a:solidFill>
                  <a:schemeClr val="bg1"/>
                </a:solidFill>
                <a:cs typeface="Arial MT"/>
              </a:rPr>
              <a:t> </a:t>
            </a:r>
            <a:r>
              <a:rPr sz="1710" spc="17">
                <a:solidFill>
                  <a:schemeClr val="bg1"/>
                </a:solidFill>
                <a:cs typeface="Arial MT"/>
              </a:rPr>
              <a:t>merging</a:t>
            </a:r>
            <a:endParaRPr sz="1710">
              <a:solidFill>
                <a:schemeClr val="bg1"/>
              </a:solidFill>
              <a:cs typeface="Arial MT"/>
            </a:endParaRPr>
          </a:p>
        </p:txBody>
      </p:sp>
      <p:sp>
        <p:nvSpPr>
          <p:cNvPr id="14" name="Date Placeholder 13">
            <a:extLst>
              <a:ext uri="{FF2B5EF4-FFF2-40B4-BE49-F238E27FC236}">
                <a16:creationId xmlns:a16="http://schemas.microsoft.com/office/drawing/2014/main" id="{291BD31E-0D46-DB96-3DC2-2C378A9DEAF8}"/>
              </a:ext>
            </a:extLst>
          </p:cNvPr>
          <p:cNvSpPr>
            <a:spLocks noGrp="1"/>
          </p:cNvSpPr>
          <p:nvPr>
            <p:ph type="dt" sz="half" idx="2"/>
          </p:nvPr>
        </p:nvSpPr>
        <p:spPr/>
        <p:txBody>
          <a:bodyPr/>
          <a:lstStyle/>
          <a:p>
            <a:r>
              <a:rPr lang="en-US"/>
              <a:t>4/24/2023</a:t>
            </a:r>
          </a:p>
        </p:txBody>
      </p:sp>
      <p:sp>
        <p:nvSpPr>
          <p:cNvPr id="6" name="TextBox 5">
            <a:extLst>
              <a:ext uri="{FF2B5EF4-FFF2-40B4-BE49-F238E27FC236}">
                <a16:creationId xmlns:a16="http://schemas.microsoft.com/office/drawing/2014/main" id="{EEEC22D2-878A-896D-90E1-F24B81683896}"/>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214" y="1304062"/>
            <a:ext cx="4514986" cy="1554225"/>
          </a:xfrm>
          <a:prstGeom prst="rect">
            <a:avLst/>
          </a:prstGeom>
        </p:spPr>
        <p:txBody>
          <a:bodyPr vert="horz" wrap="square" lIns="0" tIns="141178" rIns="0" bIns="0" rtlCol="0">
            <a:spAutoFit/>
          </a:bodyPr>
          <a:lstStyle/>
          <a:p>
            <a:pPr marL="257377" indent="-247060">
              <a:spcBef>
                <a:spcPts val="1112"/>
              </a:spcBef>
              <a:buAutoNum type="arabicPeriod"/>
              <a:tabLst>
                <a:tab pos="257920" algn="l"/>
              </a:tabLst>
            </a:pPr>
            <a:r>
              <a:rPr sz="1710" b="1" spc="17">
                <a:solidFill>
                  <a:schemeClr val="bg1"/>
                </a:solidFill>
                <a:cs typeface="Arial"/>
              </a:rPr>
              <a:t>In-Memory</a:t>
            </a:r>
            <a:r>
              <a:rPr sz="1710" b="1" spc="9">
                <a:solidFill>
                  <a:schemeClr val="bg1"/>
                </a:solidFill>
                <a:cs typeface="Arial"/>
              </a:rPr>
              <a:t> </a:t>
            </a:r>
            <a:r>
              <a:rPr sz="1710" b="1" spc="13">
                <a:solidFill>
                  <a:schemeClr val="bg1"/>
                </a:solidFill>
                <a:cs typeface="Arial"/>
              </a:rPr>
              <a:t>Delta</a:t>
            </a:r>
            <a:r>
              <a:rPr sz="1710" b="1" spc="9">
                <a:solidFill>
                  <a:schemeClr val="bg1"/>
                </a:solidFill>
                <a:cs typeface="Arial"/>
              </a:rPr>
              <a:t> </a:t>
            </a:r>
            <a:r>
              <a:rPr sz="1710" b="1" spc="17">
                <a:solidFill>
                  <a:schemeClr val="bg1"/>
                </a:solidFill>
                <a:cs typeface="Arial"/>
              </a:rPr>
              <a:t>Merging</a:t>
            </a:r>
            <a:endParaRPr sz="1710" b="1">
              <a:solidFill>
                <a:schemeClr val="bg1"/>
              </a:solidFill>
              <a:cs typeface="Arial"/>
            </a:endParaRPr>
          </a:p>
          <a:p>
            <a:pPr marL="603942" lvl="1" indent="-285750">
              <a:spcBef>
                <a:spcPts val="1026"/>
              </a:spcBef>
              <a:buClr>
                <a:srgbClr val="000000"/>
              </a:buClr>
              <a:buFont typeface="Wingdings" panose="05000000000000000000" pitchFamily="2" charset="2"/>
              <a:buChar char="§"/>
              <a:tabLst>
                <a:tab pos="578826" algn="l"/>
              </a:tabLst>
            </a:pPr>
            <a:r>
              <a:rPr sz="1710" b="1" spc="17">
                <a:solidFill>
                  <a:schemeClr val="bg1"/>
                </a:solidFill>
                <a:cs typeface="Arial"/>
              </a:rPr>
              <a:t>Method </a:t>
            </a:r>
            <a:r>
              <a:rPr sz="1710" b="1" spc="9">
                <a:solidFill>
                  <a:schemeClr val="bg1"/>
                </a:solidFill>
                <a:cs typeface="Arial"/>
              </a:rPr>
              <a:t>2:</a:t>
            </a:r>
            <a:r>
              <a:rPr sz="1710" b="1" spc="13">
                <a:solidFill>
                  <a:schemeClr val="bg1"/>
                </a:solidFill>
                <a:cs typeface="Arial"/>
              </a:rPr>
              <a:t> </a:t>
            </a:r>
            <a:r>
              <a:rPr sz="1710" b="1" spc="17">
                <a:solidFill>
                  <a:schemeClr val="bg1"/>
                </a:solidFill>
                <a:cs typeface="Arial"/>
              </a:rPr>
              <a:t>Two-phase</a:t>
            </a:r>
            <a:r>
              <a:rPr sz="1710" b="1" spc="21">
                <a:solidFill>
                  <a:schemeClr val="bg1"/>
                </a:solidFill>
                <a:cs typeface="Arial"/>
              </a:rPr>
              <a:t> </a:t>
            </a:r>
            <a:r>
              <a:rPr sz="1710" b="1" spc="9">
                <a:solidFill>
                  <a:schemeClr val="bg1"/>
                </a:solidFill>
                <a:cs typeface="Arial"/>
              </a:rPr>
              <a:t>delta</a:t>
            </a:r>
            <a:r>
              <a:rPr sz="1710" b="1" spc="21">
                <a:solidFill>
                  <a:schemeClr val="bg1"/>
                </a:solidFill>
                <a:cs typeface="Arial"/>
              </a:rPr>
              <a:t> </a:t>
            </a:r>
            <a:r>
              <a:rPr sz="1710" b="1" spc="17">
                <a:solidFill>
                  <a:schemeClr val="bg1"/>
                </a:solidFill>
                <a:cs typeface="Arial"/>
              </a:rPr>
              <a:t>migration</a:t>
            </a:r>
            <a:endParaRPr sz="1710" b="1">
              <a:solidFill>
                <a:schemeClr val="bg1"/>
              </a:solidFill>
              <a:cs typeface="Arial"/>
            </a:endParaRPr>
          </a:p>
          <a:p>
            <a:pPr marL="603942" lvl="1" indent="-285750">
              <a:spcBef>
                <a:spcPts val="941"/>
              </a:spcBef>
              <a:buFont typeface="Wingdings" panose="05000000000000000000" pitchFamily="2" charset="2"/>
              <a:buChar char="§"/>
              <a:tabLst>
                <a:tab pos="578826" algn="l"/>
              </a:tabLst>
            </a:pPr>
            <a:r>
              <a:rPr sz="1710" spc="17">
                <a:solidFill>
                  <a:schemeClr val="bg1"/>
                </a:solidFill>
                <a:cs typeface="Arial"/>
              </a:rPr>
              <a:t>Phase</a:t>
            </a:r>
            <a:r>
              <a:rPr sz="1710" spc="26">
                <a:solidFill>
                  <a:schemeClr val="bg1"/>
                </a:solidFill>
                <a:cs typeface="Arial"/>
              </a:rPr>
              <a:t> </a:t>
            </a:r>
            <a:r>
              <a:rPr sz="1710" spc="9">
                <a:solidFill>
                  <a:schemeClr val="bg1"/>
                </a:solidFill>
                <a:cs typeface="Arial"/>
              </a:rPr>
              <a:t>1:</a:t>
            </a:r>
            <a:r>
              <a:rPr sz="1710" spc="21">
                <a:solidFill>
                  <a:schemeClr val="bg1"/>
                </a:solidFill>
                <a:cs typeface="Arial"/>
              </a:rPr>
              <a:t> </a:t>
            </a:r>
            <a:r>
              <a:rPr sz="1710" spc="13">
                <a:solidFill>
                  <a:schemeClr val="bg1"/>
                </a:solidFill>
                <a:cs typeface="Arial"/>
              </a:rPr>
              <a:t>Preparation</a:t>
            </a:r>
            <a:r>
              <a:rPr sz="1710" spc="21">
                <a:solidFill>
                  <a:schemeClr val="bg1"/>
                </a:solidFill>
                <a:cs typeface="Arial"/>
              </a:rPr>
              <a:t> </a:t>
            </a:r>
            <a:r>
              <a:rPr sz="1710" spc="9">
                <a:solidFill>
                  <a:schemeClr val="bg1"/>
                </a:solidFill>
                <a:cs typeface="Arial"/>
              </a:rPr>
              <a:t>on</a:t>
            </a:r>
            <a:r>
              <a:rPr sz="1710" spc="26">
                <a:solidFill>
                  <a:schemeClr val="bg1"/>
                </a:solidFill>
                <a:cs typeface="Arial"/>
              </a:rPr>
              <a:t> </a:t>
            </a:r>
            <a:r>
              <a:rPr sz="1710" spc="13">
                <a:solidFill>
                  <a:schemeClr val="bg1"/>
                </a:solidFill>
                <a:cs typeface="Arial"/>
              </a:rPr>
              <a:t>migration</a:t>
            </a:r>
            <a:endParaRPr sz="1710">
              <a:solidFill>
                <a:schemeClr val="bg1"/>
              </a:solidFill>
              <a:cs typeface="Arial"/>
            </a:endParaRPr>
          </a:p>
          <a:p>
            <a:pPr marL="603942" lvl="1" indent="-285750">
              <a:spcBef>
                <a:spcPts val="864"/>
              </a:spcBef>
              <a:buFont typeface="Wingdings" panose="05000000000000000000" pitchFamily="2" charset="2"/>
              <a:buChar char="§"/>
              <a:tabLst>
                <a:tab pos="578826" algn="l"/>
              </a:tabLst>
            </a:pPr>
            <a:r>
              <a:rPr sz="1710" spc="17">
                <a:solidFill>
                  <a:schemeClr val="bg1"/>
                </a:solidFill>
                <a:cs typeface="Arial"/>
              </a:rPr>
              <a:t>Phase</a:t>
            </a:r>
            <a:r>
              <a:rPr sz="1710" spc="21">
                <a:solidFill>
                  <a:schemeClr val="bg1"/>
                </a:solidFill>
                <a:cs typeface="Arial"/>
              </a:rPr>
              <a:t> </a:t>
            </a:r>
            <a:r>
              <a:rPr sz="1710" spc="9">
                <a:solidFill>
                  <a:schemeClr val="bg1"/>
                </a:solidFill>
                <a:cs typeface="Arial"/>
              </a:rPr>
              <a:t>2:</a:t>
            </a:r>
            <a:r>
              <a:rPr sz="1710" spc="17">
                <a:solidFill>
                  <a:schemeClr val="bg1"/>
                </a:solidFill>
                <a:cs typeface="Arial"/>
              </a:rPr>
              <a:t> </a:t>
            </a:r>
            <a:r>
              <a:rPr sz="1710" spc="13">
                <a:solidFill>
                  <a:schemeClr val="bg1"/>
                </a:solidFill>
                <a:cs typeface="Arial"/>
              </a:rPr>
              <a:t>Operation</a:t>
            </a:r>
            <a:r>
              <a:rPr sz="1710" spc="21">
                <a:solidFill>
                  <a:schemeClr val="bg1"/>
                </a:solidFill>
                <a:cs typeface="Arial"/>
              </a:rPr>
              <a:t> </a:t>
            </a:r>
            <a:r>
              <a:rPr sz="1710" spc="9">
                <a:solidFill>
                  <a:schemeClr val="bg1"/>
                </a:solidFill>
                <a:cs typeface="Arial"/>
              </a:rPr>
              <a:t>on</a:t>
            </a:r>
            <a:r>
              <a:rPr sz="1710" spc="21">
                <a:solidFill>
                  <a:schemeClr val="bg1"/>
                </a:solidFill>
                <a:cs typeface="Arial"/>
              </a:rPr>
              <a:t> </a:t>
            </a:r>
            <a:r>
              <a:rPr sz="1710" spc="13">
                <a:solidFill>
                  <a:schemeClr val="bg1"/>
                </a:solidFill>
                <a:cs typeface="Arial"/>
              </a:rPr>
              <a:t>migration</a:t>
            </a:r>
            <a:endParaRPr sz="1710">
              <a:solidFill>
                <a:schemeClr val="bg1"/>
              </a:solidFill>
              <a:cs typeface="Arial"/>
            </a:endParaRPr>
          </a:p>
        </p:txBody>
      </p:sp>
      <p:sp>
        <p:nvSpPr>
          <p:cNvPr id="3" name="object 3"/>
          <p:cNvSpPr txBox="1">
            <a:spLocks noGrp="1"/>
          </p:cNvSpPr>
          <p:nvPr>
            <p:ph type="ctrTitle"/>
          </p:nvPr>
        </p:nvSpPr>
        <p:spPr/>
        <p:txBody>
          <a:bodyPr/>
          <a:lstStyle/>
          <a:p>
            <a:r>
              <a:rPr lang="en-US"/>
              <a:t>Data Synchronization</a:t>
            </a:r>
          </a:p>
        </p:txBody>
      </p:sp>
      <p:sp>
        <p:nvSpPr>
          <p:cNvPr id="7" name="object 7"/>
          <p:cNvSpPr txBox="1">
            <a:spLocks noGrp="1"/>
          </p:cNvSpPr>
          <p:nvPr>
            <p:ph type="sldNum" sz="quarter" idx="4"/>
          </p:nvPr>
        </p:nvSpPr>
        <p:spPr/>
        <p:txBody>
          <a:bodyPr/>
          <a:lstStyle/>
          <a:p>
            <a:fld id="{81D60167-4931-47E6-BA6A-407CBD079E47}" type="slidenum">
              <a:rPr lang="en-US" dirty="0"/>
              <a:pPr/>
              <a:t>37</a:t>
            </a:fld>
            <a:endParaRPr lang="en-US"/>
          </a:p>
        </p:txBody>
      </p:sp>
      <p:sp>
        <p:nvSpPr>
          <p:cNvPr id="4" name="object 4"/>
          <p:cNvSpPr txBox="1"/>
          <p:nvPr/>
        </p:nvSpPr>
        <p:spPr>
          <a:xfrm>
            <a:off x="2847894" y="5420225"/>
            <a:ext cx="3011367" cy="274115"/>
          </a:xfrm>
          <a:prstGeom prst="rect">
            <a:avLst/>
          </a:prstGeom>
        </p:spPr>
        <p:txBody>
          <a:bodyPr vert="horz" wrap="square" lIns="0" tIns="10860" rIns="0" bIns="0" rtlCol="0">
            <a:spAutoFit/>
          </a:bodyPr>
          <a:lstStyle/>
          <a:p>
            <a:pPr marL="10860">
              <a:spcBef>
                <a:spcPts val="86"/>
              </a:spcBef>
            </a:pPr>
            <a:r>
              <a:rPr sz="1710" spc="9">
                <a:solidFill>
                  <a:schemeClr val="bg1"/>
                </a:solidFill>
                <a:cs typeface="Arial MT"/>
              </a:rPr>
              <a:t>(b)</a:t>
            </a:r>
            <a:r>
              <a:rPr sz="1710" spc="4">
                <a:solidFill>
                  <a:schemeClr val="bg1"/>
                </a:solidFill>
                <a:cs typeface="Arial MT"/>
              </a:rPr>
              <a:t> </a:t>
            </a:r>
            <a:r>
              <a:rPr sz="1710" spc="17">
                <a:solidFill>
                  <a:schemeClr val="bg1"/>
                </a:solidFill>
                <a:cs typeface="Arial MT"/>
              </a:rPr>
              <a:t>Two-phase</a:t>
            </a:r>
            <a:r>
              <a:rPr sz="1710" spc="13">
                <a:solidFill>
                  <a:schemeClr val="bg1"/>
                </a:solidFill>
                <a:cs typeface="Arial MT"/>
              </a:rPr>
              <a:t> </a:t>
            </a:r>
            <a:r>
              <a:rPr sz="1710" spc="9">
                <a:solidFill>
                  <a:schemeClr val="bg1"/>
                </a:solidFill>
                <a:cs typeface="Arial MT"/>
              </a:rPr>
              <a:t>data</a:t>
            </a:r>
            <a:r>
              <a:rPr sz="1710" spc="17">
                <a:solidFill>
                  <a:schemeClr val="bg1"/>
                </a:solidFill>
                <a:cs typeface="Arial MT"/>
              </a:rPr>
              <a:t> migration</a:t>
            </a:r>
            <a:endParaRPr sz="1710">
              <a:solidFill>
                <a:schemeClr val="bg1"/>
              </a:solidFill>
              <a:cs typeface="Arial MT"/>
            </a:endParaRPr>
          </a:p>
        </p:txBody>
      </p:sp>
      <p:pic>
        <p:nvPicPr>
          <p:cNvPr id="5" name="object 5"/>
          <p:cNvPicPr/>
          <p:nvPr/>
        </p:nvPicPr>
        <p:blipFill>
          <a:blip r:embed="rId2" cstate="print"/>
          <a:stretch>
            <a:fillRect/>
          </a:stretch>
        </p:blipFill>
        <p:spPr>
          <a:xfrm>
            <a:off x="961104" y="3207227"/>
            <a:ext cx="6896711" cy="2249113"/>
          </a:xfrm>
          <a:prstGeom prst="rect">
            <a:avLst/>
          </a:prstGeom>
        </p:spPr>
      </p:pic>
      <p:sp>
        <p:nvSpPr>
          <p:cNvPr id="14" name="Date Placeholder 13">
            <a:extLst>
              <a:ext uri="{FF2B5EF4-FFF2-40B4-BE49-F238E27FC236}">
                <a16:creationId xmlns:a16="http://schemas.microsoft.com/office/drawing/2014/main" id="{715D95DC-8686-1856-53F4-11740D4B5A2E}"/>
              </a:ext>
            </a:extLst>
          </p:cNvPr>
          <p:cNvSpPr>
            <a:spLocks noGrp="1"/>
          </p:cNvSpPr>
          <p:nvPr>
            <p:ph type="dt" sz="half" idx="2"/>
          </p:nvPr>
        </p:nvSpPr>
        <p:spPr/>
        <p:txBody>
          <a:bodyPr/>
          <a:lstStyle/>
          <a:p>
            <a:r>
              <a:rPr lang="en-US"/>
              <a:t>4/24/2023</a:t>
            </a:r>
          </a:p>
        </p:txBody>
      </p:sp>
      <p:sp>
        <p:nvSpPr>
          <p:cNvPr id="6" name="TextBox 5">
            <a:extLst>
              <a:ext uri="{FF2B5EF4-FFF2-40B4-BE49-F238E27FC236}">
                <a16:creationId xmlns:a16="http://schemas.microsoft.com/office/drawing/2014/main" id="{264D4AAD-D6F3-0E4D-8965-05C53C0BF09D}"/>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214" y="1291523"/>
            <a:ext cx="4442768" cy="797095"/>
          </a:xfrm>
          <a:prstGeom prst="rect">
            <a:avLst/>
          </a:prstGeom>
        </p:spPr>
        <p:txBody>
          <a:bodyPr vert="horz" wrap="square" lIns="0" tIns="141178" rIns="0" bIns="0" rtlCol="0">
            <a:spAutoFit/>
          </a:bodyPr>
          <a:lstStyle/>
          <a:p>
            <a:pPr marL="257377" indent="-247060">
              <a:spcBef>
                <a:spcPts val="1112"/>
              </a:spcBef>
              <a:buAutoNum type="arabicPeriod"/>
              <a:tabLst>
                <a:tab pos="257920" algn="l"/>
              </a:tabLst>
            </a:pPr>
            <a:r>
              <a:rPr sz="1710" b="1" spc="17">
                <a:solidFill>
                  <a:schemeClr val="bg1"/>
                </a:solidFill>
                <a:cs typeface="Arial"/>
              </a:rPr>
              <a:t>In-Memory</a:t>
            </a:r>
            <a:r>
              <a:rPr sz="1710" b="1" spc="9">
                <a:solidFill>
                  <a:schemeClr val="bg1"/>
                </a:solidFill>
                <a:cs typeface="Arial"/>
              </a:rPr>
              <a:t> </a:t>
            </a:r>
            <a:r>
              <a:rPr sz="1710" b="1" spc="13">
                <a:solidFill>
                  <a:schemeClr val="bg1"/>
                </a:solidFill>
                <a:cs typeface="Arial"/>
              </a:rPr>
              <a:t>Delta</a:t>
            </a:r>
            <a:r>
              <a:rPr sz="1710" b="1" spc="9">
                <a:solidFill>
                  <a:schemeClr val="bg1"/>
                </a:solidFill>
                <a:cs typeface="Arial"/>
              </a:rPr>
              <a:t> </a:t>
            </a:r>
            <a:r>
              <a:rPr sz="1710" b="1" spc="17">
                <a:solidFill>
                  <a:schemeClr val="bg1"/>
                </a:solidFill>
                <a:cs typeface="Arial"/>
              </a:rPr>
              <a:t>Merging</a:t>
            </a:r>
            <a:endParaRPr sz="1710" b="1">
              <a:solidFill>
                <a:schemeClr val="bg1"/>
              </a:solidFill>
              <a:cs typeface="Arial"/>
            </a:endParaRPr>
          </a:p>
          <a:p>
            <a:pPr marL="603942" lvl="1" indent="-285750">
              <a:spcBef>
                <a:spcPts val="1026"/>
              </a:spcBef>
              <a:buClr>
                <a:srgbClr val="000000"/>
              </a:buClr>
              <a:buFont typeface="Wingdings" panose="05000000000000000000" pitchFamily="2" charset="2"/>
              <a:buChar char="§"/>
              <a:tabLst>
                <a:tab pos="578826" algn="l"/>
              </a:tabLst>
            </a:pPr>
            <a:r>
              <a:rPr sz="1710" b="1" spc="17">
                <a:solidFill>
                  <a:schemeClr val="bg1"/>
                </a:solidFill>
                <a:cs typeface="Arial"/>
              </a:rPr>
              <a:t>Method</a:t>
            </a:r>
            <a:r>
              <a:rPr sz="1710" b="1" spc="13">
                <a:solidFill>
                  <a:schemeClr val="bg1"/>
                </a:solidFill>
                <a:cs typeface="Arial"/>
              </a:rPr>
              <a:t> </a:t>
            </a:r>
            <a:r>
              <a:rPr sz="1710" b="1" spc="9">
                <a:solidFill>
                  <a:schemeClr val="bg1"/>
                </a:solidFill>
                <a:cs typeface="Arial"/>
              </a:rPr>
              <a:t>3:</a:t>
            </a:r>
            <a:r>
              <a:rPr sz="1710" b="1" spc="4">
                <a:solidFill>
                  <a:schemeClr val="bg1"/>
                </a:solidFill>
                <a:cs typeface="Arial"/>
              </a:rPr>
              <a:t> </a:t>
            </a:r>
            <a:r>
              <a:rPr sz="1710" b="1" spc="17">
                <a:solidFill>
                  <a:schemeClr val="bg1"/>
                </a:solidFill>
                <a:cs typeface="Arial"/>
              </a:rPr>
              <a:t>Dictionary-based merging</a:t>
            </a:r>
            <a:endParaRPr sz="1710" b="1">
              <a:solidFill>
                <a:schemeClr val="bg1"/>
              </a:solidFill>
              <a:cs typeface="Arial"/>
            </a:endParaRPr>
          </a:p>
        </p:txBody>
      </p:sp>
      <p:sp>
        <p:nvSpPr>
          <p:cNvPr id="3" name="object 3"/>
          <p:cNvSpPr txBox="1">
            <a:spLocks noGrp="1"/>
          </p:cNvSpPr>
          <p:nvPr>
            <p:ph type="ctrTitle"/>
          </p:nvPr>
        </p:nvSpPr>
        <p:spPr/>
        <p:txBody>
          <a:bodyPr/>
          <a:lstStyle/>
          <a:p>
            <a:r>
              <a:rPr lang="en-US"/>
              <a:t>Data Synchronization</a:t>
            </a:r>
          </a:p>
        </p:txBody>
      </p:sp>
      <p:sp>
        <p:nvSpPr>
          <p:cNvPr id="7" name="object 7"/>
          <p:cNvSpPr txBox="1">
            <a:spLocks noGrp="1"/>
          </p:cNvSpPr>
          <p:nvPr>
            <p:ph type="sldNum" sz="quarter" idx="4"/>
          </p:nvPr>
        </p:nvSpPr>
        <p:spPr/>
        <p:txBody>
          <a:bodyPr/>
          <a:lstStyle/>
          <a:p>
            <a:fld id="{81D60167-4931-47E6-BA6A-407CBD079E47}" type="slidenum">
              <a:rPr lang="en-US" dirty="0"/>
              <a:pPr/>
              <a:t>38</a:t>
            </a:fld>
            <a:endParaRPr lang="en-US"/>
          </a:p>
        </p:txBody>
      </p:sp>
      <p:pic>
        <p:nvPicPr>
          <p:cNvPr id="4" name="object 4"/>
          <p:cNvPicPr/>
          <p:nvPr/>
        </p:nvPicPr>
        <p:blipFill>
          <a:blip r:embed="rId2" cstate="print"/>
          <a:stretch>
            <a:fillRect/>
          </a:stretch>
        </p:blipFill>
        <p:spPr>
          <a:xfrm>
            <a:off x="1284260" y="2425019"/>
            <a:ext cx="6373052" cy="2842775"/>
          </a:xfrm>
          <a:prstGeom prst="rect">
            <a:avLst/>
          </a:prstGeom>
        </p:spPr>
      </p:pic>
      <p:sp>
        <p:nvSpPr>
          <p:cNvPr id="5" name="object 5"/>
          <p:cNvSpPr txBox="1"/>
          <p:nvPr/>
        </p:nvSpPr>
        <p:spPr>
          <a:xfrm>
            <a:off x="2995245" y="5566477"/>
            <a:ext cx="2951081" cy="256480"/>
          </a:xfrm>
          <a:prstGeom prst="rect">
            <a:avLst/>
          </a:prstGeom>
        </p:spPr>
        <p:txBody>
          <a:bodyPr vert="horz" wrap="square" lIns="0" tIns="0" rIns="0" bIns="0" rtlCol="0">
            <a:spAutoFit/>
          </a:bodyPr>
          <a:lstStyle/>
          <a:p>
            <a:pPr marL="10860">
              <a:lnSpc>
                <a:spcPts val="1975"/>
              </a:lnSpc>
            </a:pPr>
            <a:r>
              <a:rPr sz="1710" spc="9">
                <a:solidFill>
                  <a:schemeClr val="bg1"/>
                </a:solidFill>
                <a:cs typeface="Arial MT"/>
              </a:rPr>
              <a:t>(c)</a:t>
            </a:r>
            <a:r>
              <a:rPr sz="1710" spc="17">
                <a:solidFill>
                  <a:schemeClr val="bg1"/>
                </a:solidFill>
                <a:cs typeface="Arial MT"/>
              </a:rPr>
              <a:t> </a:t>
            </a:r>
            <a:r>
              <a:rPr sz="1710" spc="13">
                <a:solidFill>
                  <a:schemeClr val="bg1"/>
                </a:solidFill>
                <a:cs typeface="Arial MT"/>
              </a:rPr>
              <a:t>Dictionary-based</a:t>
            </a:r>
            <a:r>
              <a:rPr sz="1710" spc="30">
                <a:solidFill>
                  <a:schemeClr val="bg1"/>
                </a:solidFill>
                <a:cs typeface="Arial MT"/>
              </a:rPr>
              <a:t> </a:t>
            </a:r>
            <a:r>
              <a:rPr sz="1710" spc="17">
                <a:solidFill>
                  <a:schemeClr val="bg1"/>
                </a:solidFill>
                <a:cs typeface="Arial MT"/>
              </a:rPr>
              <a:t>merging</a:t>
            </a:r>
            <a:endParaRPr sz="1710">
              <a:solidFill>
                <a:schemeClr val="bg1"/>
              </a:solidFill>
              <a:cs typeface="Arial MT"/>
            </a:endParaRPr>
          </a:p>
        </p:txBody>
      </p:sp>
      <p:sp>
        <p:nvSpPr>
          <p:cNvPr id="14" name="Date Placeholder 13">
            <a:extLst>
              <a:ext uri="{FF2B5EF4-FFF2-40B4-BE49-F238E27FC236}">
                <a16:creationId xmlns:a16="http://schemas.microsoft.com/office/drawing/2014/main" id="{4387987F-51FF-1551-B6C8-521400C7253D}"/>
              </a:ext>
            </a:extLst>
          </p:cNvPr>
          <p:cNvSpPr>
            <a:spLocks noGrp="1"/>
          </p:cNvSpPr>
          <p:nvPr>
            <p:ph type="dt" sz="half" idx="2"/>
          </p:nvPr>
        </p:nvSpPr>
        <p:spPr/>
        <p:txBody>
          <a:bodyPr/>
          <a:lstStyle/>
          <a:p>
            <a:r>
              <a:rPr lang="en-US"/>
              <a:t>4/24/2023</a:t>
            </a:r>
          </a:p>
        </p:txBody>
      </p:sp>
      <p:sp>
        <p:nvSpPr>
          <p:cNvPr id="6" name="TextBox 5">
            <a:extLst>
              <a:ext uri="{FF2B5EF4-FFF2-40B4-BE49-F238E27FC236}">
                <a16:creationId xmlns:a16="http://schemas.microsoft.com/office/drawing/2014/main" id="{AB36D624-4F33-FB5E-C47C-48B2380CE825}"/>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214" y="1396831"/>
            <a:ext cx="4256521" cy="1141452"/>
          </a:xfrm>
          <a:prstGeom prst="rect">
            <a:avLst/>
          </a:prstGeom>
        </p:spPr>
        <p:txBody>
          <a:bodyPr vert="horz" wrap="square" lIns="0" tIns="120001" rIns="0" bIns="0" rtlCol="0">
            <a:spAutoFit/>
          </a:bodyPr>
          <a:lstStyle/>
          <a:p>
            <a:pPr marL="257377" indent="-247060">
              <a:spcBef>
                <a:spcPts val="945"/>
              </a:spcBef>
              <a:buAutoNum type="arabicPeriod" startAt="2"/>
              <a:tabLst>
                <a:tab pos="257920" algn="l"/>
              </a:tabLst>
            </a:pPr>
            <a:r>
              <a:rPr sz="1710" b="1" spc="17">
                <a:solidFill>
                  <a:schemeClr val="bg1"/>
                </a:solidFill>
                <a:cs typeface="Arial"/>
              </a:rPr>
              <a:t>Log-based</a:t>
            </a:r>
            <a:r>
              <a:rPr sz="1710" b="1" spc="13">
                <a:solidFill>
                  <a:schemeClr val="bg1"/>
                </a:solidFill>
                <a:cs typeface="Arial"/>
              </a:rPr>
              <a:t> </a:t>
            </a:r>
            <a:r>
              <a:rPr sz="1710" b="1" spc="9">
                <a:solidFill>
                  <a:schemeClr val="bg1"/>
                </a:solidFill>
                <a:cs typeface="Arial"/>
              </a:rPr>
              <a:t>delta</a:t>
            </a:r>
            <a:r>
              <a:rPr sz="1710" b="1" spc="13">
                <a:solidFill>
                  <a:schemeClr val="bg1"/>
                </a:solidFill>
                <a:cs typeface="Arial"/>
              </a:rPr>
              <a:t> </a:t>
            </a:r>
            <a:r>
              <a:rPr sz="1710" b="1" spc="21">
                <a:solidFill>
                  <a:schemeClr val="bg1"/>
                </a:solidFill>
                <a:cs typeface="Arial"/>
              </a:rPr>
              <a:t>merge</a:t>
            </a:r>
            <a:endParaRPr sz="1710" b="1">
              <a:solidFill>
                <a:schemeClr val="bg1"/>
              </a:solidFill>
              <a:cs typeface="Arial"/>
            </a:endParaRPr>
          </a:p>
          <a:p>
            <a:pPr marL="603942" lvl="1" indent="-285750">
              <a:spcBef>
                <a:spcPts val="864"/>
              </a:spcBef>
              <a:buFont typeface="Wingdings" panose="05000000000000000000" pitchFamily="2" charset="2"/>
              <a:buChar char="§"/>
              <a:tabLst>
                <a:tab pos="578826" algn="l"/>
              </a:tabLst>
            </a:pPr>
            <a:r>
              <a:rPr sz="1710" spc="17">
                <a:solidFill>
                  <a:schemeClr val="bg1"/>
                </a:solidFill>
                <a:cs typeface="Arial"/>
              </a:rPr>
              <a:t>Memory-resident </a:t>
            </a:r>
            <a:r>
              <a:rPr sz="1710" spc="13">
                <a:solidFill>
                  <a:schemeClr val="bg1"/>
                </a:solidFill>
                <a:cs typeface="Arial"/>
              </a:rPr>
              <a:t>deltas</a:t>
            </a:r>
            <a:r>
              <a:rPr sz="1710" spc="30">
                <a:solidFill>
                  <a:schemeClr val="bg1"/>
                </a:solidFill>
                <a:cs typeface="Arial"/>
              </a:rPr>
              <a:t> </a:t>
            </a:r>
            <a:r>
              <a:rPr sz="1710" spc="13">
                <a:solidFill>
                  <a:schemeClr val="bg1"/>
                </a:solidFill>
                <a:cs typeface="Arial"/>
              </a:rPr>
              <a:t>(row-wise)</a:t>
            </a:r>
            <a:endParaRPr sz="1710">
              <a:solidFill>
                <a:schemeClr val="bg1"/>
              </a:solidFill>
              <a:cs typeface="Arial"/>
            </a:endParaRPr>
          </a:p>
          <a:p>
            <a:pPr marL="603942" lvl="1" indent="-285750">
              <a:spcBef>
                <a:spcPts val="859"/>
              </a:spcBef>
              <a:buFont typeface="Wingdings" panose="05000000000000000000" pitchFamily="2" charset="2"/>
              <a:buChar char="§"/>
              <a:tabLst>
                <a:tab pos="578826" algn="l"/>
              </a:tabLst>
            </a:pPr>
            <a:r>
              <a:rPr sz="1710" spc="17">
                <a:solidFill>
                  <a:schemeClr val="bg1"/>
                </a:solidFill>
                <a:cs typeface="Arial"/>
              </a:rPr>
              <a:t>Disk-resident</a:t>
            </a:r>
            <a:r>
              <a:rPr sz="1710" spc="4">
                <a:solidFill>
                  <a:schemeClr val="bg1"/>
                </a:solidFill>
                <a:cs typeface="Arial"/>
              </a:rPr>
              <a:t> </a:t>
            </a:r>
            <a:r>
              <a:rPr sz="1710" spc="13">
                <a:solidFill>
                  <a:schemeClr val="bg1"/>
                </a:solidFill>
                <a:cs typeface="Arial"/>
              </a:rPr>
              <a:t>deltas</a:t>
            </a:r>
            <a:r>
              <a:rPr sz="1710" spc="17">
                <a:solidFill>
                  <a:schemeClr val="bg1"/>
                </a:solidFill>
                <a:cs typeface="Arial"/>
              </a:rPr>
              <a:t> </a:t>
            </a:r>
            <a:r>
              <a:rPr sz="1710" spc="13">
                <a:solidFill>
                  <a:schemeClr val="bg1"/>
                </a:solidFill>
                <a:cs typeface="Arial"/>
              </a:rPr>
              <a:t>(column-wise)</a:t>
            </a:r>
            <a:endParaRPr sz="1710">
              <a:solidFill>
                <a:schemeClr val="bg1"/>
              </a:solidFill>
              <a:cs typeface="Arial"/>
            </a:endParaRPr>
          </a:p>
        </p:txBody>
      </p:sp>
      <p:sp>
        <p:nvSpPr>
          <p:cNvPr id="3" name="object 3"/>
          <p:cNvSpPr txBox="1">
            <a:spLocks noGrp="1"/>
          </p:cNvSpPr>
          <p:nvPr>
            <p:ph type="ctrTitle"/>
          </p:nvPr>
        </p:nvSpPr>
        <p:spPr/>
        <p:txBody>
          <a:bodyPr/>
          <a:lstStyle/>
          <a:p>
            <a:r>
              <a:rPr lang="en-US"/>
              <a:t>Data Synchronization</a:t>
            </a:r>
          </a:p>
        </p:txBody>
      </p:sp>
      <p:pic>
        <p:nvPicPr>
          <p:cNvPr id="7" name="object 7"/>
          <p:cNvPicPr/>
          <p:nvPr/>
        </p:nvPicPr>
        <p:blipFill>
          <a:blip r:embed="rId2" cstate="print"/>
          <a:stretch>
            <a:fillRect/>
          </a:stretch>
        </p:blipFill>
        <p:spPr>
          <a:xfrm>
            <a:off x="999207" y="2637440"/>
            <a:ext cx="5395489" cy="3101639"/>
          </a:xfrm>
          <a:prstGeom prst="rect">
            <a:avLst/>
          </a:prstGeom>
        </p:spPr>
      </p:pic>
      <p:sp>
        <p:nvSpPr>
          <p:cNvPr id="8" name="object 8"/>
          <p:cNvSpPr txBox="1"/>
          <p:nvPr/>
        </p:nvSpPr>
        <p:spPr>
          <a:xfrm>
            <a:off x="6316225" y="3418711"/>
            <a:ext cx="2685100" cy="643389"/>
          </a:xfrm>
          <a:prstGeom prst="rect">
            <a:avLst/>
          </a:prstGeom>
        </p:spPr>
        <p:txBody>
          <a:bodyPr vert="horz" wrap="square" lIns="0" tIns="65159" rIns="0" bIns="0" rtlCol="0">
            <a:spAutoFit/>
          </a:bodyPr>
          <a:lstStyle/>
          <a:p>
            <a:pPr marL="260634" indent="-250318">
              <a:spcBef>
                <a:spcPts val="513"/>
              </a:spcBef>
              <a:buChar char="•"/>
              <a:tabLst>
                <a:tab pos="260634" algn="l"/>
                <a:tab pos="261177" algn="l"/>
              </a:tabLst>
            </a:pPr>
            <a:r>
              <a:rPr sz="1710" spc="17">
                <a:solidFill>
                  <a:schemeClr val="bg1"/>
                </a:solidFill>
                <a:cs typeface="Arial MT"/>
              </a:rPr>
              <a:t>Merging</a:t>
            </a:r>
            <a:r>
              <a:rPr sz="1710" spc="9">
                <a:solidFill>
                  <a:schemeClr val="bg1"/>
                </a:solidFill>
                <a:cs typeface="Arial MT"/>
              </a:rPr>
              <a:t> </a:t>
            </a:r>
            <a:r>
              <a:rPr sz="1710" spc="13">
                <a:solidFill>
                  <a:schemeClr val="bg1"/>
                </a:solidFill>
                <a:cs typeface="Arial MT"/>
              </a:rPr>
              <a:t>and</a:t>
            </a:r>
            <a:r>
              <a:rPr sz="1710" spc="9">
                <a:solidFill>
                  <a:schemeClr val="bg1"/>
                </a:solidFill>
                <a:cs typeface="Arial MT"/>
              </a:rPr>
              <a:t> </a:t>
            </a:r>
            <a:r>
              <a:rPr sz="1710" spc="17">
                <a:solidFill>
                  <a:schemeClr val="bg1"/>
                </a:solidFill>
                <a:cs typeface="Arial MT"/>
              </a:rPr>
              <a:t>Collapsing</a:t>
            </a:r>
            <a:endParaRPr sz="1710">
              <a:solidFill>
                <a:schemeClr val="bg1"/>
              </a:solidFill>
              <a:cs typeface="Arial MT"/>
            </a:endParaRPr>
          </a:p>
          <a:p>
            <a:pPr marL="260634" indent="-250318">
              <a:spcBef>
                <a:spcPts val="432"/>
              </a:spcBef>
              <a:buChar char="•"/>
              <a:tabLst>
                <a:tab pos="260634" algn="l"/>
                <a:tab pos="261177" algn="l"/>
              </a:tabLst>
            </a:pPr>
            <a:r>
              <a:rPr sz="1710" spc="13">
                <a:solidFill>
                  <a:schemeClr val="bg1"/>
                </a:solidFill>
                <a:cs typeface="Arial MT"/>
              </a:rPr>
              <a:t>B+-Tree</a:t>
            </a:r>
            <a:r>
              <a:rPr sz="1710" spc="21">
                <a:solidFill>
                  <a:schemeClr val="bg1"/>
                </a:solidFill>
                <a:cs typeface="Arial MT"/>
              </a:rPr>
              <a:t> </a:t>
            </a:r>
            <a:r>
              <a:rPr sz="1710" spc="9">
                <a:solidFill>
                  <a:schemeClr val="bg1"/>
                </a:solidFill>
                <a:cs typeface="Arial MT"/>
              </a:rPr>
              <a:t>for</a:t>
            </a:r>
            <a:r>
              <a:rPr sz="1710" spc="13">
                <a:solidFill>
                  <a:schemeClr val="bg1"/>
                </a:solidFill>
                <a:cs typeface="Arial MT"/>
              </a:rPr>
              <a:t> </a:t>
            </a:r>
            <a:r>
              <a:rPr sz="1710" spc="9">
                <a:solidFill>
                  <a:schemeClr val="bg1"/>
                </a:solidFill>
                <a:cs typeface="Arial MT"/>
              </a:rPr>
              <a:t>fast</a:t>
            </a:r>
            <a:r>
              <a:rPr sz="1710" spc="4">
                <a:solidFill>
                  <a:schemeClr val="bg1"/>
                </a:solidFill>
                <a:cs typeface="Arial MT"/>
              </a:rPr>
              <a:t> </a:t>
            </a:r>
            <a:r>
              <a:rPr sz="1710" spc="13">
                <a:solidFill>
                  <a:schemeClr val="bg1"/>
                </a:solidFill>
                <a:cs typeface="Arial MT"/>
              </a:rPr>
              <a:t>merging</a:t>
            </a:r>
            <a:endParaRPr sz="1710">
              <a:solidFill>
                <a:schemeClr val="bg1"/>
              </a:solidFill>
              <a:cs typeface="Arial MT"/>
            </a:endParaRPr>
          </a:p>
        </p:txBody>
      </p:sp>
      <p:sp>
        <p:nvSpPr>
          <p:cNvPr id="14" name="Date Placeholder 13">
            <a:extLst>
              <a:ext uri="{FF2B5EF4-FFF2-40B4-BE49-F238E27FC236}">
                <a16:creationId xmlns:a16="http://schemas.microsoft.com/office/drawing/2014/main" id="{ED2CCE99-3FD4-8E51-0A4C-78A291827902}"/>
              </a:ext>
            </a:extLst>
          </p:cNvPr>
          <p:cNvSpPr>
            <a:spLocks noGrp="1"/>
          </p:cNvSpPr>
          <p:nvPr>
            <p:ph type="dt" sz="half" idx="2"/>
          </p:nvPr>
        </p:nvSpPr>
        <p:spPr/>
        <p:txBody>
          <a:bodyPr/>
          <a:lstStyle/>
          <a:p>
            <a:r>
              <a:rPr lang="en-US"/>
              <a:t>4/24/2023</a:t>
            </a:r>
          </a:p>
        </p:txBody>
      </p:sp>
      <p:sp>
        <p:nvSpPr>
          <p:cNvPr id="15" name="Slide Number Placeholder 14">
            <a:extLst>
              <a:ext uri="{FF2B5EF4-FFF2-40B4-BE49-F238E27FC236}">
                <a16:creationId xmlns:a16="http://schemas.microsoft.com/office/drawing/2014/main" id="{535F607F-BDB6-4CBE-21CC-B4A6E01EED88}"/>
              </a:ext>
            </a:extLst>
          </p:cNvPr>
          <p:cNvSpPr>
            <a:spLocks noGrp="1"/>
          </p:cNvSpPr>
          <p:nvPr>
            <p:ph type="sldNum" sz="quarter" idx="4"/>
          </p:nvPr>
        </p:nvSpPr>
        <p:spPr/>
        <p:txBody>
          <a:bodyPr/>
          <a:lstStyle/>
          <a:p>
            <a:fld id="{8A7A6979-0714-4377-B894-6BE4C2D6E202}" type="slidenum">
              <a:rPr lang="en-US" smtClean="0"/>
              <a:pPr/>
              <a:t>39</a:t>
            </a:fld>
            <a:endParaRPr lang="en-US"/>
          </a:p>
        </p:txBody>
      </p:sp>
      <p:sp>
        <p:nvSpPr>
          <p:cNvPr id="4" name="TextBox 3">
            <a:extLst>
              <a:ext uri="{FF2B5EF4-FFF2-40B4-BE49-F238E27FC236}">
                <a16:creationId xmlns:a16="http://schemas.microsoft.com/office/drawing/2014/main" id="{F6A0EA6E-811C-BF6E-46D0-D97BB0901682}"/>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sldNum" sz="quarter" idx="4"/>
          </p:nvPr>
        </p:nvSpPr>
        <p:spPr>
          <a:prstGeom prst="rect">
            <a:avLst/>
          </a:prstGeom>
        </p:spPr>
        <p:txBody>
          <a:bodyPr vert="horz" wrap="square" lIns="0" tIns="0" rIns="0" bIns="0" rtlCol="0" anchor="ctr">
            <a:spAutoFit/>
          </a:bodyPr>
          <a:lstStyle/>
          <a:p>
            <a:pPr marL="32579">
              <a:lnSpc>
                <a:spcPts val="1380"/>
              </a:lnSpc>
            </a:pPr>
            <a:fld id="{81D60167-4931-47E6-BA6A-407CBD079E47}" type="slidenum">
              <a:rPr spc="34" dirty="0"/>
              <a:pPr marL="32579">
                <a:lnSpc>
                  <a:spcPts val="1380"/>
                </a:lnSpc>
              </a:pPr>
              <a:t>4</a:t>
            </a:fld>
            <a:endParaRPr spc="34"/>
          </a:p>
        </p:txBody>
      </p:sp>
      <p:sp>
        <p:nvSpPr>
          <p:cNvPr id="3" name="object 3"/>
          <p:cNvSpPr txBox="1"/>
          <p:nvPr/>
        </p:nvSpPr>
        <p:spPr>
          <a:xfrm>
            <a:off x="1117214" y="1572601"/>
            <a:ext cx="5213818" cy="3866958"/>
          </a:xfrm>
          <a:prstGeom prst="rect">
            <a:avLst/>
          </a:prstGeom>
        </p:spPr>
        <p:txBody>
          <a:bodyPr vert="horz" wrap="square" lIns="0" tIns="10860" rIns="0" bIns="0" rtlCol="0">
            <a:spAutoFit/>
          </a:bodyPr>
          <a:lstStyle/>
          <a:p>
            <a:pPr marL="296067" marR="4344" indent="-285750" algn="just">
              <a:lnSpc>
                <a:spcPct val="123000"/>
              </a:lnSpc>
              <a:spcBef>
                <a:spcPts val="43"/>
              </a:spcBef>
              <a:buFont typeface="Arial" panose="020B0604020202020204" pitchFamily="34" charset="0"/>
              <a:buChar char="•"/>
              <a:tabLst>
                <a:tab pos="241630" algn="l"/>
              </a:tabLst>
            </a:pPr>
            <a:r>
              <a:rPr sz="1710" spc="13">
                <a:cs typeface="Arial"/>
              </a:rPr>
              <a:t>Gartner envisioned that, HTAP techniques will  be</a:t>
            </a:r>
            <a:r>
              <a:rPr lang="en-US" sz="1710" spc="13">
                <a:cs typeface="Arial"/>
              </a:rPr>
              <a:t> </a:t>
            </a:r>
            <a:r>
              <a:rPr sz="1710" spc="13">
                <a:cs typeface="Arial"/>
              </a:rPr>
              <a:t>widely adopted in the business applications</a:t>
            </a:r>
            <a:r>
              <a:rPr lang="en-US" sz="1710" spc="13">
                <a:cs typeface="Arial"/>
              </a:rPr>
              <a:t> with real-time data analytics by 2024.</a:t>
            </a:r>
          </a:p>
          <a:p>
            <a:pPr marL="296067" marR="4344" indent="-285750" algn="just">
              <a:lnSpc>
                <a:spcPct val="123000"/>
              </a:lnSpc>
              <a:spcBef>
                <a:spcPts val="43"/>
              </a:spcBef>
              <a:buFont typeface="Arial" panose="020B0604020202020204" pitchFamily="34" charset="0"/>
              <a:buChar char="•"/>
              <a:tabLst>
                <a:tab pos="241630" algn="l"/>
              </a:tabLst>
            </a:pPr>
            <a:endParaRPr lang="en-US" sz="1710" spc="13">
              <a:cs typeface="Arial"/>
            </a:endParaRPr>
          </a:p>
          <a:p>
            <a:pPr marL="296067" marR="4344" indent="-285750" algn="just">
              <a:lnSpc>
                <a:spcPct val="123000"/>
              </a:lnSpc>
              <a:spcBef>
                <a:spcPts val="43"/>
              </a:spcBef>
              <a:buFont typeface="Arial" panose="020B0604020202020204" pitchFamily="34" charset="0"/>
              <a:buChar char="•"/>
              <a:tabLst>
                <a:tab pos="241630" algn="l"/>
              </a:tabLst>
            </a:pPr>
            <a:r>
              <a:rPr lang="en-US" sz="1710" spc="13">
                <a:cs typeface="Arial"/>
              </a:rPr>
              <a:t>HTAP databases have many applications in E-  commerce, Finance and Banking, Fraud Detection, etc.</a:t>
            </a:r>
          </a:p>
          <a:p>
            <a:pPr marL="296067" marR="4344" indent="-285750" algn="just">
              <a:lnSpc>
                <a:spcPct val="123000"/>
              </a:lnSpc>
              <a:spcBef>
                <a:spcPts val="43"/>
              </a:spcBef>
              <a:buFont typeface="Arial" panose="020B0604020202020204" pitchFamily="34" charset="0"/>
              <a:buChar char="•"/>
              <a:tabLst>
                <a:tab pos="241630" algn="l"/>
              </a:tabLst>
            </a:pPr>
            <a:endParaRPr lang="en-US" sz="1710" spc="13">
              <a:cs typeface="Arial"/>
            </a:endParaRPr>
          </a:p>
          <a:p>
            <a:pPr marL="296067" marR="4344" indent="-285750" algn="just">
              <a:lnSpc>
                <a:spcPct val="123000"/>
              </a:lnSpc>
              <a:spcBef>
                <a:spcPts val="43"/>
              </a:spcBef>
              <a:buFont typeface="Arial" panose="020B0604020202020204" pitchFamily="34" charset="0"/>
              <a:buChar char="•"/>
              <a:tabLst>
                <a:tab pos="241630" algn="l"/>
              </a:tabLst>
            </a:pPr>
            <a:r>
              <a:rPr lang="en-US" sz="1710" spc="13">
                <a:cs typeface="Arial"/>
              </a:rPr>
              <a:t>For</a:t>
            </a:r>
            <a:r>
              <a:rPr lang="en-US" sz="1710" spc="21">
                <a:cs typeface="Arial"/>
              </a:rPr>
              <a:t> </a:t>
            </a:r>
            <a:r>
              <a:rPr lang="en-US" sz="1710" spc="17">
                <a:cs typeface="Arial"/>
              </a:rPr>
              <a:t>example,</a:t>
            </a:r>
            <a:r>
              <a:rPr lang="en-US" sz="1710" spc="13">
                <a:cs typeface="Arial"/>
              </a:rPr>
              <a:t> </a:t>
            </a:r>
            <a:r>
              <a:rPr lang="en-US" sz="1710" spc="9">
                <a:cs typeface="Arial"/>
              </a:rPr>
              <a:t>identify</a:t>
            </a:r>
            <a:r>
              <a:rPr lang="en-US" sz="1710" spc="26">
                <a:cs typeface="Arial"/>
              </a:rPr>
              <a:t> </a:t>
            </a:r>
            <a:r>
              <a:rPr lang="en-US" sz="1710" spc="9">
                <a:cs typeface="Arial"/>
              </a:rPr>
              <a:t>the</a:t>
            </a:r>
            <a:r>
              <a:rPr lang="en-US" sz="1710" spc="30">
                <a:cs typeface="Arial"/>
              </a:rPr>
              <a:t> </a:t>
            </a:r>
            <a:r>
              <a:rPr lang="en-US" sz="1710" spc="13">
                <a:cs typeface="Arial"/>
              </a:rPr>
              <a:t>sales</a:t>
            </a:r>
            <a:r>
              <a:rPr lang="en-US" sz="1710" spc="30">
                <a:cs typeface="Arial"/>
              </a:rPr>
              <a:t> </a:t>
            </a:r>
            <a:r>
              <a:rPr lang="en-US" sz="1710" spc="13">
                <a:cs typeface="Arial"/>
              </a:rPr>
              <a:t>trend</a:t>
            </a:r>
            <a:r>
              <a:rPr lang="en-US" sz="1710" spc="26">
                <a:cs typeface="Arial"/>
              </a:rPr>
              <a:t> </a:t>
            </a:r>
            <a:r>
              <a:rPr lang="en-US" sz="1710" spc="13">
                <a:cs typeface="Arial"/>
              </a:rPr>
              <a:t>on-the-fly </a:t>
            </a:r>
            <a:r>
              <a:rPr lang="en-US" sz="1710" spc="17">
                <a:cs typeface="Arial"/>
              </a:rPr>
              <a:t> </a:t>
            </a:r>
            <a:r>
              <a:rPr lang="en-US" sz="1710">
                <a:cs typeface="Arial"/>
              </a:rPr>
              <a:t>in</a:t>
            </a:r>
            <a:r>
              <a:rPr lang="en-US" sz="1710" spc="30">
                <a:cs typeface="Arial"/>
              </a:rPr>
              <a:t> </a:t>
            </a:r>
            <a:r>
              <a:rPr lang="en-US" sz="1710" spc="17">
                <a:cs typeface="Arial"/>
              </a:rPr>
              <a:t>e-commerce;</a:t>
            </a:r>
            <a:r>
              <a:rPr lang="en-US" sz="1710" spc="21">
                <a:cs typeface="Arial"/>
              </a:rPr>
              <a:t> </a:t>
            </a:r>
            <a:r>
              <a:rPr lang="en-US" sz="1710" spc="13">
                <a:cs typeface="Arial"/>
              </a:rPr>
              <a:t>detecting</a:t>
            </a:r>
            <a:r>
              <a:rPr lang="en-US" sz="1710" spc="26">
                <a:cs typeface="Arial"/>
              </a:rPr>
              <a:t> </a:t>
            </a:r>
            <a:r>
              <a:rPr lang="en-US" sz="1710" spc="9">
                <a:cs typeface="Arial"/>
              </a:rPr>
              <a:t>the</a:t>
            </a:r>
            <a:r>
              <a:rPr lang="en-US" sz="1710" spc="30">
                <a:cs typeface="Arial"/>
              </a:rPr>
              <a:t> </a:t>
            </a:r>
            <a:r>
              <a:rPr lang="en-US" sz="1710" spc="13">
                <a:cs typeface="Arial"/>
              </a:rPr>
              <a:t>fraudulent </a:t>
            </a:r>
            <a:r>
              <a:rPr lang="en-US" sz="1710" spc="17">
                <a:cs typeface="Arial"/>
              </a:rPr>
              <a:t> </a:t>
            </a:r>
            <a:r>
              <a:rPr lang="en-US" sz="1710" spc="13">
                <a:cs typeface="Arial"/>
              </a:rPr>
              <a:t>transactions</a:t>
            </a:r>
            <a:r>
              <a:rPr lang="en-US" sz="1710" spc="30">
                <a:cs typeface="Arial"/>
              </a:rPr>
              <a:t> </a:t>
            </a:r>
            <a:r>
              <a:rPr lang="en-US" sz="1710" spc="17">
                <a:cs typeface="Arial"/>
              </a:rPr>
              <a:t>when</a:t>
            </a:r>
            <a:r>
              <a:rPr lang="en-US" sz="1710" spc="34">
                <a:cs typeface="Arial"/>
              </a:rPr>
              <a:t> </a:t>
            </a:r>
            <a:r>
              <a:rPr lang="en-US" sz="1710" spc="17">
                <a:cs typeface="Arial"/>
              </a:rPr>
              <a:t>processing</a:t>
            </a:r>
            <a:r>
              <a:rPr lang="en-US" sz="1710" spc="34">
                <a:cs typeface="Arial"/>
              </a:rPr>
              <a:t> </a:t>
            </a:r>
            <a:r>
              <a:rPr lang="en-US" sz="1710" spc="9">
                <a:cs typeface="Arial"/>
              </a:rPr>
              <a:t>the</a:t>
            </a:r>
            <a:r>
              <a:rPr lang="en-US" sz="1710" spc="34">
                <a:cs typeface="Arial"/>
              </a:rPr>
              <a:t> </a:t>
            </a:r>
            <a:r>
              <a:rPr lang="en-US" sz="1710" spc="13">
                <a:cs typeface="Arial"/>
              </a:rPr>
              <a:t>transactions.</a:t>
            </a:r>
          </a:p>
          <a:p>
            <a:pPr marL="241087" marR="4344" indent="-230770" algn="just">
              <a:lnSpc>
                <a:spcPct val="123000"/>
              </a:lnSpc>
              <a:spcBef>
                <a:spcPts val="43"/>
              </a:spcBef>
              <a:buFont typeface="Wingdings"/>
              <a:buChar char=""/>
              <a:tabLst>
                <a:tab pos="241630" algn="l"/>
              </a:tabLst>
            </a:pPr>
            <a:endParaRPr sz="1710" spc="13">
              <a:cs typeface="Arial"/>
            </a:endParaRPr>
          </a:p>
        </p:txBody>
      </p:sp>
      <p:pic>
        <p:nvPicPr>
          <p:cNvPr id="7" name="object 7"/>
          <p:cNvPicPr/>
          <p:nvPr/>
        </p:nvPicPr>
        <p:blipFill>
          <a:blip r:embed="rId2" cstate="print"/>
          <a:stretch>
            <a:fillRect/>
          </a:stretch>
        </p:blipFill>
        <p:spPr>
          <a:xfrm>
            <a:off x="6797727" y="1920922"/>
            <a:ext cx="482005" cy="445930"/>
          </a:xfrm>
          <a:prstGeom prst="rect">
            <a:avLst/>
          </a:prstGeom>
        </p:spPr>
      </p:pic>
      <p:sp>
        <p:nvSpPr>
          <p:cNvPr id="8" name="object 8"/>
          <p:cNvSpPr txBox="1"/>
          <p:nvPr/>
        </p:nvSpPr>
        <p:spPr>
          <a:xfrm>
            <a:off x="6867247" y="2408581"/>
            <a:ext cx="1253771" cy="226410"/>
          </a:xfrm>
          <a:prstGeom prst="rect">
            <a:avLst/>
          </a:prstGeom>
        </p:spPr>
        <p:txBody>
          <a:bodyPr vert="horz" wrap="square" lIns="0" tIns="10860" rIns="0" bIns="0" rtlCol="0">
            <a:spAutoFit/>
          </a:bodyPr>
          <a:lstStyle/>
          <a:p>
            <a:pPr marL="10860" algn="ctr">
              <a:spcBef>
                <a:spcPts val="86"/>
              </a:spcBef>
            </a:pPr>
            <a:r>
              <a:rPr sz="1400" spc="111">
                <a:solidFill>
                  <a:srgbClr val="5B9BD5"/>
                </a:solidFill>
                <a:cs typeface="SimSun"/>
              </a:rPr>
              <a:t>E-commerce</a:t>
            </a:r>
            <a:endParaRPr sz="1400">
              <a:cs typeface="SimSun"/>
            </a:endParaRPr>
          </a:p>
        </p:txBody>
      </p:sp>
      <p:grpSp>
        <p:nvGrpSpPr>
          <p:cNvPr id="9" name="object 9"/>
          <p:cNvGrpSpPr/>
          <p:nvPr/>
        </p:nvGrpSpPr>
        <p:grpSpPr>
          <a:xfrm>
            <a:off x="6623126" y="1512137"/>
            <a:ext cx="1790248" cy="1791333"/>
            <a:chOff x="7726495" y="1702815"/>
            <a:chExt cx="2093595" cy="2094864"/>
          </a:xfrm>
        </p:grpSpPr>
        <p:pic>
          <p:nvPicPr>
            <p:cNvPr id="10" name="object 10"/>
            <p:cNvPicPr/>
            <p:nvPr/>
          </p:nvPicPr>
          <p:blipFill>
            <a:blip r:embed="rId2" cstate="print"/>
            <a:stretch>
              <a:fillRect/>
            </a:stretch>
          </p:blipFill>
          <p:spPr>
            <a:xfrm>
              <a:off x="8509533" y="1788364"/>
              <a:ext cx="563678" cy="521490"/>
            </a:xfrm>
            <a:prstGeom prst="rect">
              <a:avLst/>
            </a:prstGeom>
          </p:spPr>
        </p:pic>
        <p:pic>
          <p:nvPicPr>
            <p:cNvPr id="11" name="object 11"/>
            <p:cNvPicPr/>
            <p:nvPr/>
          </p:nvPicPr>
          <p:blipFill>
            <a:blip r:embed="rId2" cstate="print"/>
            <a:stretch>
              <a:fillRect/>
            </a:stretch>
          </p:blipFill>
          <p:spPr>
            <a:xfrm>
              <a:off x="9123160" y="2247145"/>
              <a:ext cx="563678" cy="521490"/>
            </a:xfrm>
            <a:prstGeom prst="rect">
              <a:avLst/>
            </a:prstGeom>
          </p:spPr>
        </p:pic>
        <p:sp>
          <p:nvSpPr>
            <p:cNvPr id="12" name="object 12"/>
            <p:cNvSpPr/>
            <p:nvPr/>
          </p:nvSpPr>
          <p:spPr>
            <a:xfrm>
              <a:off x="7731915" y="1708234"/>
              <a:ext cx="2082800" cy="2084070"/>
            </a:xfrm>
            <a:custGeom>
              <a:avLst/>
              <a:gdLst/>
              <a:ahLst/>
              <a:cxnLst/>
              <a:rect l="l" t="t" r="r" b="b"/>
              <a:pathLst>
                <a:path w="2082800" h="2084070">
                  <a:moveTo>
                    <a:pt x="0" y="1041937"/>
                  </a:moveTo>
                  <a:lnTo>
                    <a:pt x="1071" y="994243"/>
                  </a:lnTo>
                  <a:lnTo>
                    <a:pt x="4255" y="947100"/>
                  </a:lnTo>
                  <a:lnTo>
                    <a:pt x="9505" y="900552"/>
                  </a:lnTo>
                  <a:lnTo>
                    <a:pt x="16775" y="854647"/>
                  </a:lnTo>
                  <a:lnTo>
                    <a:pt x="26020" y="809431"/>
                  </a:lnTo>
                  <a:lnTo>
                    <a:pt x="37193" y="764949"/>
                  </a:lnTo>
                  <a:lnTo>
                    <a:pt x="50249" y="721247"/>
                  </a:lnTo>
                  <a:lnTo>
                    <a:pt x="65142" y="678371"/>
                  </a:lnTo>
                  <a:lnTo>
                    <a:pt x="81825" y="636368"/>
                  </a:lnTo>
                  <a:lnTo>
                    <a:pt x="100252" y="595283"/>
                  </a:lnTo>
                  <a:lnTo>
                    <a:pt x="120379" y="555162"/>
                  </a:lnTo>
                  <a:lnTo>
                    <a:pt x="142158" y="516051"/>
                  </a:lnTo>
                  <a:lnTo>
                    <a:pt x="165544" y="477997"/>
                  </a:lnTo>
                  <a:lnTo>
                    <a:pt x="190491" y="441044"/>
                  </a:lnTo>
                  <a:lnTo>
                    <a:pt x="216953" y="405240"/>
                  </a:lnTo>
                  <a:lnTo>
                    <a:pt x="244884" y="370630"/>
                  </a:lnTo>
                  <a:lnTo>
                    <a:pt x="274238" y="337260"/>
                  </a:lnTo>
                  <a:lnTo>
                    <a:pt x="304969" y="305176"/>
                  </a:lnTo>
                  <a:lnTo>
                    <a:pt x="337031" y="274424"/>
                  </a:lnTo>
                  <a:lnTo>
                    <a:pt x="370379" y="245050"/>
                  </a:lnTo>
                  <a:lnTo>
                    <a:pt x="404965" y="217100"/>
                  </a:lnTo>
                  <a:lnTo>
                    <a:pt x="440745" y="190620"/>
                  </a:lnTo>
                  <a:lnTo>
                    <a:pt x="477673" y="165656"/>
                  </a:lnTo>
                  <a:lnTo>
                    <a:pt x="515701" y="142254"/>
                  </a:lnTo>
                  <a:lnTo>
                    <a:pt x="554786" y="120460"/>
                  </a:lnTo>
                  <a:lnTo>
                    <a:pt x="594879" y="100320"/>
                  </a:lnTo>
                  <a:lnTo>
                    <a:pt x="635937" y="81880"/>
                  </a:lnTo>
                  <a:lnTo>
                    <a:pt x="677911" y="65186"/>
                  </a:lnTo>
                  <a:lnTo>
                    <a:pt x="720758" y="50283"/>
                  </a:lnTo>
                  <a:lnTo>
                    <a:pt x="764430" y="37219"/>
                  </a:lnTo>
                  <a:lnTo>
                    <a:pt x="808882" y="26038"/>
                  </a:lnTo>
                  <a:lnTo>
                    <a:pt x="854068" y="16787"/>
                  </a:lnTo>
                  <a:lnTo>
                    <a:pt x="899942" y="9511"/>
                  </a:lnTo>
                  <a:lnTo>
                    <a:pt x="946458" y="4258"/>
                  </a:lnTo>
                  <a:lnTo>
                    <a:pt x="993569" y="1072"/>
                  </a:lnTo>
                  <a:lnTo>
                    <a:pt x="1041231" y="0"/>
                  </a:lnTo>
                  <a:lnTo>
                    <a:pt x="1088893" y="1072"/>
                  </a:lnTo>
                  <a:lnTo>
                    <a:pt x="1136004" y="4258"/>
                  </a:lnTo>
                  <a:lnTo>
                    <a:pt x="1182520" y="9511"/>
                  </a:lnTo>
                  <a:lnTo>
                    <a:pt x="1228393" y="16787"/>
                  </a:lnTo>
                  <a:lnTo>
                    <a:pt x="1273579" y="26038"/>
                  </a:lnTo>
                  <a:lnTo>
                    <a:pt x="1318031" y="37219"/>
                  </a:lnTo>
                  <a:lnTo>
                    <a:pt x="1361703" y="50283"/>
                  </a:lnTo>
                  <a:lnTo>
                    <a:pt x="1404550" y="65186"/>
                  </a:lnTo>
                  <a:lnTo>
                    <a:pt x="1446525" y="81880"/>
                  </a:lnTo>
                  <a:lnTo>
                    <a:pt x="1487582" y="100320"/>
                  </a:lnTo>
                  <a:lnTo>
                    <a:pt x="1527676" y="120460"/>
                  </a:lnTo>
                  <a:lnTo>
                    <a:pt x="1566760" y="142254"/>
                  </a:lnTo>
                  <a:lnTo>
                    <a:pt x="1604789" y="165656"/>
                  </a:lnTo>
                  <a:lnTo>
                    <a:pt x="1641716" y="190620"/>
                  </a:lnTo>
                  <a:lnTo>
                    <a:pt x="1677496" y="217100"/>
                  </a:lnTo>
                  <a:lnTo>
                    <a:pt x="1712083" y="245050"/>
                  </a:lnTo>
                  <a:lnTo>
                    <a:pt x="1745430" y="274424"/>
                  </a:lnTo>
                  <a:lnTo>
                    <a:pt x="1777492" y="305176"/>
                  </a:lnTo>
                  <a:lnTo>
                    <a:pt x="1808223" y="337260"/>
                  </a:lnTo>
                  <a:lnTo>
                    <a:pt x="1837577" y="370630"/>
                  </a:lnTo>
                  <a:lnTo>
                    <a:pt x="1865508" y="405240"/>
                  </a:lnTo>
                  <a:lnTo>
                    <a:pt x="1891970" y="441044"/>
                  </a:lnTo>
                  <a:lnTo>
                    <a:pt x="1916917" y="477997"/>
                  </a:lnTo>
                  <a:lnTo>
                    <a:pt x="1940303" y="516051"/>
                  </a:lnTo>
                  <a:lnTo>
                    <a:pt x="1962082" y="555162"/>
                  </a:lnTo>
                  <a:lnTo>
                    <a:pt x="1982209" y="595283"/>
                  </a:lnTo>
                  <a:lnTo>
                    <a:pt x="2000636" y="636368"/>
                  </a:lnTo>
                  <a:lnTo>
                    <a:pt x="2017319" y="678371"/>
                  </a:lnTo>
                  <a:lnTo>
                    <a:pt x="2032212" y="721247"/>
                  </a:lnTo>
                  <a:lnTo>
                    <a:pt x="2045268" y="764949"/>
                  </a:lnTo>
                  <a:lnTo>
                    <a:pt x="2056441" y="809431"/>
                  </a:lnTo>
                  <a:lnTo>
                    <a:pt x="2065686" y="854647"/>
                  </a:lnTo>
                  <a:lnTo>
                    <a:pt x="2072956" y="900552"/>
                  </a:lnTo>
                  <a:lnTo>
                    <a:pt x="2078206" y="947100"/>
                  </a:lnTo>
                  <a:lnTo>
                    <a:pt x="2081390" y="994243"/>
                  </a:lnTo>
                  <a:lnTo>
                    <a:pt x="2082461" y="1041937"/>
                  </a:lnTo>
                  <a:lnTo>
                    <a:pt x="2081390" y="1089631"/>
                  </a:lnTo>
                  <a:lnTo>
                    <a:pt x="2078206" y="1136775"/>
                  </a:lnTo>
                  <a:lnTo>
                    <a:pt x="2072956" y="1183322"/>
                  </a:lnTo>
                  <a:lnTo>
                    <a:pt x="2065686" y="1229227"/>
                  </a:lnTo>
                  <a:lnTo>
                    <a:pt x="2056441" y="1274443"/>
                  </a:lnTo>
                  <a:lnTo>
                    <a:pt x="2045268" y="1318925"/>
                  </a:lnTo>
                  <a:lnTo>
                    <a:pt x="2032212" y="1362627"/>
                  </a:lnTo>
                  <a:lnTo>
                    <a:pt x="2017319" y="1405503"/>
                  </a:lnTo>
                  <a:lnTo>
                    <a:pt x="2000636" y="1447506"/>
                  </a:lnTo>
                  <a:lnTo>
                    <a:pt x="1982209" y="1488591"/>
                  </a:lnTo>
                  <a:lnTo>
                    <a:pt x="1962082" y="1528712"/>
                  </a:lnTo>
                  <a:lnTo>
                    <a:pt x="1940303" y="1567823"/>
                  </a:lnTo>
                  <a:lnTo>
                    <a:pt x="1916917" y="1605877"/>
                  </a:lnTo>
                  <a:lnTo>
                    <a:pt x="1891970" y="1642829"/>
                  </a:lnTo>
                  <a:lnTo>
                    <a:pt x="1865508" y="1678634"/>
                  </a:lnTo>
                  <a:lnTo>
                    <a:pt x="1837577" y="1713244"/>
                  </a:lnTo>
                  <a:lnTo>
                    <a:pt x="1808223" y="1746614"/>
                  </a:lnTo>
                  <a:lnTo>
                    <a:pt x="1777492" y="1778698"/>
                  </a:lnTo>
                  <a:lnTo>
                    <a:pt x="1745430" y="1809450"/>
                  </a:lnTo>
                  <a:lnTo>
                    <a:pt x="1712083" y="1838823"/>
                  </a:lnTo>
                  <a:lnTo>
                    <a:pt x="1677496" y="1866773"/>
                  </a:lnTo>
                  <a:lnTo>
                    <a:pt x="1641716" y="1893253"/>
                  </a:lnTo>
                  <a:lnTo>
                    <a:pt x="1604789" y="1918217"/>
                  </a:lnTo>
                  <a:lnTo>
                    <a:pt x="1566760" y="1941619"/>
                  </a:lnTo>
                  <a:lnTo>
                    <a:pt x="1527676" y="1963413"/>
                  </a:lnTo>
                  <a:lnTo>
                    <a:pt x="1487582" y="1983553"/>
                  </a:lnTo>
                  <a:lnTo>
                    <a:pt x="1446525" y="2001993"/>
                  </a:lnTo>
                  <a:lnTo>
                    <a:pt x="1404550" y="2018688"/>
                  </a:lnTo>
                  <a:lnTo>
                    <a:pt x="1361703" y="2033590"/>
                  </a:lnTo>
                  <a:lnTo>
                    <a:pt x="1318031" y="2046655"/>
                  </a:lnTo>
                  <a:lnTo>
                    <a:pt x="1273579" y="2057836"/>
                  </a:lnTo>
                  <a:lnTo>
                    <a:pt x="1228393" y="2067087"/>
                  </a:lnTo>
                  <a:lnTo>
                    <a:pt x="1182520" y="2074362"/>
                  </a:lnTo>
                  <a:lnTo>
                    <a:pt x="1136004" y="2079616"/>
                  </a:lnTo>
                  <a:lnTo>
                    <a:pt x="1088893" y="2082802"/>
                  </a:lnTo>
                  <a:lnTo>
                    <a:pt x="1041231" y="2083874"/>
                  </a:lnTo>
                  <a:lnTo>
                    <a:pt x="993569" y="2082802"/>
                  </a:lnTo>
                  <a:lnTo>
                    <a:pt x="946458" y="2079616"/>
                  </a:lnTo>
                  <a:lnTo>
                    <a:pt x="899942" y="2074362"/>
                  </a:lnTo>
                  <a:lnTo>
                    <a:pt x="854068" y="2067087"/>
                  </a:lnTo>
                  <a:lnTo>
                    <a:pt x="808882" y="2057836"/>
                  </a:lnTo>
                  <a:lnTo>
                    <a:pt x="764430" y="2046655"/>
                  </a:lnTo>
                  <a:lnTo>
                    <a:pt x="720758" y="2033590"/>
                  </a:lnTo>
                  <a:lnTo>
                    <a:pt x="677911" y="2018688"/>
                  </a:lnTo>
                  <a:lnTo>
                    <a:pt x="635937" y="2001993"/>
                  </a:lnTo>
                  <a:lnTo>
                    <a:pt x="594879" y="1983553"/>
                  </a:lnTo>
                  <a:lnTo>
                    <a:pt x="554786" y="1963413"/>
                  </a:lnTo>
                  <a:lnTo>
                    <a:pt x="515701" y="1941619"/>
                  </a:lnTo>
                  <a:lnTo>
                    <a:pt x="477673" y="1918217"/>
                  </a:lnTo>
                  <a:lnTo>
                    <a:pt x="440745" y="1893253"/>
                  </a:lnTo>
                  <a:lnTo>
                    <a:pt x="404965" y="1866773"/>
                  </a:lnTo>
                  <a:lnTo>
                    <a:pt x="370379" y="1838823"/>
                  </a:lnTo>
                  <a:lnTo>
                    <a:pt x="337031" y="1809450"/>
                  </a:lnTo>
                  <a:lnTo>
                    <a:pt x="304969" y="1778698"/>
                  </a:lnTo>
                  <a:lnTo>
                    <a:pt x="274238" y="1746614"/>
                  </a:lnTo>
                  <a:lnTo>
                    <a:pt x="244884" y="1713244"/>
                  </a:lnTo>
                  <a:lnTo>
                    <a:pt x="216953" y="1678634"/>
                  </a:lnTo>
                  <a:lnTo>
                    <a:pt x="190491" y="1642829"/>
                  </a:lnTo>
                  <a:lnTo>
                    <a:pt x="165544" y="1605877"/>
                  </a:lnTo>
                  <a:lnTo>
                    <a:pt x="142158" y="1567823"/>
                  </a:lnTo>
                  <a:lnTo>
                    <a:pt x="120379" y="1528712"/>
                  </a:lnTo>
                  <a:lnTo>
                    <a:pt x="100252" y="1488591"/>
                  </a:lnTo>
                  <a:lnTo>
                    <a:pt x="81825" y="1447506"/>
                  </a:lnTo>
                  <a:lnTo>
                    <a:pt x="65142" y="1405503"/>
                  </a:lnTo>
                  <a:lnTo>
                    <a:pt x="50249" y="1362627"/>
                  </a:lnTo>
                  <a:lnTo>
                    <a:pt x="37193" y="1318925"/>
                  </a:lnTo>
                  <a:lnTo>
                    <a:pt x="26020" y="1274443"/>
                  </a:lnTo>
                  <a:lnTo>
                    <a:pt x="16775" y="1229227"/>
                  </a:lnTo>
                  <a:lnTo>
                    <a:pt x="9505" y="1183322"/>
                  </a:lnTo>
                  <a:lnTo>
                    <a:pt x="4255" y="1136775"/>
                  </a:lnTo>
                  <a:lnTo>
                    <a:pt x="1071" y="1089631"/>
                  </a:lnTo>
                  <a:lnTo>
                    <a:pt x="0" y="1041937"/>
                  </a:lnTo>
                  <a:close/>
                </a:path>
              </a:pathLst>
            </a:custGeom>
            <a:ln w="10838">
              <a:solidFill>
                <a:srgbClr val="2F528F"/>
              </a:solidFill>
            </a:ln>
          </p:spPr>
          <p:txBody>
            <a:bodyPr wrap="square" lIns="0" tIns="0" rIns="0" bIns="0" rtlCol="0"/>
            <a:lstStyle/>
            <a:p>
              <a:endParaRPr sz="1539"/>
            </a:p>
          </p:txBody>
        </p:sp>
        <p:pic>
          <p:nvPicPr>
            <p:cNvPr id="13" name="object 13"/>
            <p:cNvPicPr/>
            <p:nvPr/>
          </p:nvPicPr>
          <p:blipFill>
            <a:blip r:embed="rId3" cstate="print"/>
            <a:stretch>
              <a:fillRect/>
            </a:stretch>
          </p:blipFill>
          <p:spPr>
            <a:xfrm>
              <a:off x="8561480" y="3321351"/>
              <a:ext cx="393857" cy="394125"/>
            </a:xfrm>
            <a:prstGeom prst="rect">
              <a:avLst/>
            </a:prstGeom>
          </p:spPr>
        </p:pic>
        <p:pic>
          <p:nvPicPr>
            <p:cNvPr id="14" name="object 14"/>
            <p:cNvPicPr/>
            <p:nvPr/>
          </p:nvPicPr>
          <p:blipFill>
            <a:blip r:embed="rId4" cstate="print"/>
            <a:stretch>
              <a:fillRect/>
            </a:stretch>
          </p:blipFill>
          <p:spPr>
            <a:xfrm>
              <a:off x="8724080" y="3129388"/>
              <a:ext cx="64982" cy="191961"/>
            </a:xfrm>
            <a:prstGeom prst="rect">
              <a:avLst/>
            </a:prstGeom>
          </p:spPr>
        </p:pic>
      </p:grpSp>
      <p:sp>
        <p:nvSpPr>
          <p:cNvPr id="15" name="object 15"/>
          <p:cNvSpPr/>
          <p:nvPr/>
        </p:nvSpPr>
        <p:spPr>
          <a:xfrm>
            <a:off x="6632357" y="4000010"/>
            <a:ext cx="1781017" cy="1782103"/>
          </a:xfrm>
          <a:custGeom>
            <a:avLst/>
            <a:gdLst/>
            <a:ahLst/>
            <a:cxnLst/>
            <a:rect l="l" t="t" r="r" b="b"/>
            <a:pathLst>
              <a:path w="2082800" h="2084070">
                <a:moveTo>
                  <a:pt x="0" y="1041937"/>
                </a:moveTo>
                <a:lnTo>
                  <a:pt x="1071" y="994243"/>
                </a:lnTo>
                <a:lnTo>
                  <a:pt x="4255" y="947100"/>
                </a:lnTo>
                <a:lnTo>
                  <a:pt x="9505" y="900552"/>
                </a:lnTo>
                <a:lnTo>
                  <a:pt x="16775" y="854647"/>
                </a:lnTo>
                <a:lnTo>
                  <a:pt x="26020" y="809431"/>
                </a:lnTo>
                <a:lnTo>
                  <a:pt x="37193" y="764949"/>
                </a:lnTo>
                <a:lnTo>
                  <a:pt x="50249" y="721247"/>
                </a:lnTo>
                <a:lnTo>
                  <a:pt x="65142" y="678371"/>
                </a:lnTo>
                <a:lnTo>
                  <a:pt x="81825" y="636368"/>
                </a:lnTo>
                <a:lnTo>
                  <a:pt x="100252" y="595283"/>
                </a:lnTo>
                <a:lnTo>
                  <a:pt x="120379" y="555162"/>
                </a:lnTo>
                <a:lnTo>
                  <a:pt x="142158" y="516051"/>
                </a:lnTo>
                <a:lnTo>
                  <a:pt x="165544" y="477997"/>
                </a:lnTo>
                <a:lnTo>
                  <a:pt x="190491" y="441044"/>
                </a:lnTo>
                <a:lnTo>
                  <a:pt x="216953" y="405240"/>
                </a:lnTo>
                <a:lnTo>
                  <a:pt x="244884" y="370630"/>
                </a:lnTo>
                <a:lnTo>
                  <a:pt x="274238" y="337260"/>
                </a:lnTo>
                <a:lnTo>
                  <a:pt x="304969" y="305176"/>
                </a:lnTo>
                <a:lnTo>
                  <a:pt x="337031" y="274424"/>
                </a:lnTo>
                <a:lnTo>
                  <a:pt x="370379" y="245050"/>
                </a:lnTo>
                <a:lnTo>
                  <a:pt x="404965" y="217100"/>
                </a:lnTo>
                <a:lnTo>
                  <a:pt x="440745" y="190620"/>
                </a:lnTo>
                <a:lnTo>
                  <a:pt x="477673" y="165656"/>
                </a:lnTo>
                <a:lnTo>
                  <a:pt x="515701" y="142254"/>
                </a:lnTo>
                <a:lnTo>
                  <a:pt x="554786" y="120460"/>
                </a:lnTo>
                <a:lnTo>
                  <a:pt x="594879" y="100320"/>
                </a:lnTo>
                <a:lnTo>
                  <a:pt x="635937" y="81880"/>
                </a:lnTo>
                <a:lnTo>
                  <a:pt x="677911" y="65186"/>
                </a:lnTo>
                <a:lnTo>
                  <a:pt x="720758" y="50283"/>
                </a:lnTo>
                <a:lnTo>
                  <a:pt x="764430" y="37219"/>
                </a:lnTo>
                <a:lnTo>
                  <a:pt x="808882" y="26038"/>
                </a:lnTo>
                <a:lnTo>
                  <a:pt x="854068" y="16787"/>
                </a:lnTo>
                <a:lnTo>
                  <a:pt x="899942" y="9511"/>
                </a:lnTo>
                <a:lnTo>
                  <a:pt x="946458" y="4258"/>
                </a:lnTo>
                <a:lnTo>
                  <a:pt x="993569" y="1072"/>
                </a:lnTo>
                <a:lnTo>
                  <a:pt x="1041231" y="0"/>
                </a:lnTo>
                <a:lnTo>
                  <a:pt x="1088893" y="1072"/>
                </a:lnTo>
                <a:lnTo>
                  <a:pt x="1136004" y="4258"/>
                </a:lnTo>
                <a:lnTo>
                  <a:pt x="1182520" y="9511"/>
                </a:lnTo>
                <a:lnTo>
                  <a:pt x="1228393" y="16787"/>
                </a:lnTo>
                <a:lnTo>
                  <a:pt x="1273579" y="26038"/>
                </a:lnTo>
                <a:lnTo>
                  <a:pt x="1318031" y="37219"/>
                </a:lnTo>
                <a:lnTo>
                  <a:pt x="1361703" y="50283"/>
                </a:lnTo>
                <a:lnTo>
                  <a:pt x="1404550" y="65186"/>
                </a:lnTo>
                <a:lnTo>
                  <a:pt x="1446525" y="81880"/>
                </a:lnTo>
                <a:lnTo>
                  <a:pt x="1487582" y="100320"/>
                </a:lnTo>
                <a:lnTo>
                  <a:pt x="1527676" y="120460"/>
                </a:lnTo>
                <a:lnTo>
                  <a:pt x="1566760" y="142254"/>
                </a:lnTo>
                <a:lnTo>
                  <a:pt x="1604789" y="165656"/>
                </a:lnTo>
                <a:lnTo>
                  <a:pt x="1641716" y="190620"/>
                </a:lnTo>
                <a:lnTo>
                  <a:pt x="1677496" y="217100"/>
                </a:lnTo>
                <a:lnTo>
                  <a:pt x="1712083" y="245050"/>
                </a:lnTo>
                <a:lnTo>
                  <a:pt x="1745430" y="274424"/>
                </a:lnTo>
                <a:lnTo>
                  <a:pt x="1777492" y="305176"/>
                </a:lnTo>
                <a:lnTo>
                  <a:pt x="1808223" y="337260"/>
                </a:lnTo>
                <a:lnTo>
                  <a:pt x="1837577" y="370630"/>
                </a:lnTo>
                <a:lnTo>
                  <a:pt x="1865508" y="405240"/>
                </a:lnTo>
                <a:lnTo>
                  <a:pt x="1891970" y="441044"/>
                </a:lnTo>
                <a:lnTo>
                  <a:pt x="1916917" y="477997"/>
                </a:lnTo>
                <a:lnTo>
                  <a:pt x="1940303" y="516051"/>
                </a:lnTo>
                <a:lnTo>
                  <a:pt x="1962082" y="555162"/>
                </a:lnTo>
                <a:lnTo>
                  <a:pt x="1982209" y="595283"/>
                </a:lnTo>
                <a:lnTo>
                  <a:pt x="2000636" y="636368"/>
                </a:lnTo>
                <a:lnTo>
                  <a:pt x="2017319" y="678371"/>
                </a:lnTo>
                <a:lnTo>
                  <a:pt x="2032212" y="721247"/>
                </a:lnTo>
                <a:lnTo>
                  <a:pt x="2045268" y="764949"/>
                </a:lnTo>
                <a:lnTo>
                  <a:pt x="2056441" y="809431"/>
                </a:lnTo>
                <a:lnTo>
                  <a:pt x="2065686" y="854647"/>
                </a:lnTo>
                <a:lnTo>
                  <a:pt x="2072956" y="900552"/>
                </a:lnTo>
                <a:lnTo>
                  <a:pt x="2078206" y="947100"/>
                </a:lnTo>
                <a:lnTo>
                  <a:pt x="2081390" y="994243"/>
                </a:lnTo>
                <a:lnTo>
                  <a:pt x="2082461" y="1041937"/>
                </a:lnTo>
                <a:lnTo>
                  <a:pt x="2081390" y="1089631"/>
                </a:lnTo>
                <a:lnTo>
                  <a:pt x="2078206" y="1136775"/>
                </a:lnTo>
                <a:lnTo>
                  <a:pt x="2072956" y="1183322"/>
                </a:lnTo>
                <a:lnTo>
                  <a:pt x="2065686" y="1229227"/>
                </a:lnTo>
                <a:lnTo>
                  <a:pt x="2056441" y="1274443"/>
                </a:lnTo>
                <a:lnTo>
                  <a:pt x="2045268" y="1318925"/>
                </a:lnTo>
                <a:lnTo>
                  <a:pt x="2032212" y="1362627"/>
                </a:lnTo>
                <a:lnTo>
                  <a:pt x="2017319" y="1405503"/>
                </a:lnTo>
                <a:lnTo>
                  <a:pt x="2000636" y="1447506"/>
                </a:lnTo>
                <a:lnTo>
                  <a:pt x="1982209" y="1488591"/>
                </a:lnTo>
                <a:lnTo>
                  <a:pt x="1962082" y="1528712"/>
                </a:lnTo>
                <a:lnTo>
                  <a:pt x="1940303" y="1567823"/>
                </a:lnTo>
                <a:lnTo>
                  <a:pt x="1916917" y="1605877"/>
                </a:lnTo>
                <a:lnTo>
                  <a:pt x="1891970" y="1642829"/>
                </a:lnTo>
                <a:lnTo>
                  <a:pt x="1865508" y="1678634"/>
                </a:lnTo>
                <a:lnTo>
                  <a:pt x="1837577" y="1713244"/>
                </a:lnTo>
                <a:lnTo>
                  <a:pt x="1808223" y="1746614"/>
                </a:lnTo>
                <a:lnTo>
                  <a:pt x="1777492" y="1778698"/>
                </a:lnTo>
                <a:lnTo>
                  <a:pt x="1745430" y="1809450"/>
                </a:lnTo>
                <a:lnTo>
                  <a:pt x="1712083" y="1838823"/>
                </a:lnTo>
                <a:lnTo>
                  <a:pt x="1677496" y="1866773"/>
                </a:lnTo>
                <a:lnTo>
                  <a:pt x="1641716" y="1893253"/>
                </a:lnTo>
                <a:lnTo>
                  <a:pt x="1604789" y="1918217"/>
                </a:lnTo>
                <a:lnTo>
                  <a:pt x="1566760" y="1941619"/>
                </a:lnTo>
                <a:lnTo>
                  <a:pt x="1527676" y="1963413"/>
                </a:lnTo>
                <a:lnTo>
                  <a:pt x="1487582" y="1983553"/>
                </a:lnTo>
                <a:lnTo>
                  <a:pt x="1446525" y="2001993"/>
                </a:lnTo>
                <a:lnTo>
                  <a:pt x="1404550" y="2018688"/>
                </a:lnTo>
                <a:lnTo>
                  <a:pt x="1361703" y="2033590"/>
                </a:lnTo>
                <a:lnTo>
                  <a:pt x="1318031" y="2046655"/>
                </a:lnTo>
                <a:lnTo>
                  <a:pt x="1273579" y="2057836"/>
                </a:lnTo>
                <a:lnTo>
                  <a:pt x="1228393" y="2067087"/>
                </a:lnTo>
                <a:lnTo>
                  <a:pt x="1182520" y="2074362"/>
                </a:lnTo>
                <a:lnTo>
                  <a:pt x="1136004" y="2079616"/>
                </a:lnTo>
                <a:lnTo>
                  <a:pt x="1088893" y="2082802"/>
                </a:lnTo>
                <a:lnTo>
                  <a:pt x="1041231" y="2083874"/>
                </a:lnTo>
                <a:lnTo>
                  <a:pt x="993569" y="2082802"/>
                </a:lnTo>
                <a:lnTo>
                  <a:pt x="946458" y="2079616"/>
                </a:lnTo>
                <a:lnTo>
                  <a:pt x="899942" y="2074362"/>
                </a:lnTo>
                <a:lnTo>
                  <a:pt x="854068" y="2067087"/>
                </a:lnTo>
                <a:lnTo>
                  <a:pt x="808882" y="2057836"/>
                </a:lnTo>
                <a:lnTo>
                  <a:pt x="764430" y="2046655"/>
                </a:lnTo>
                <a:lnTo>
                  <a:pt x="720758" y="2033590"/>
                </a:lnTo>
                <a:lnTo>
                  <a:pt x="677911" y="2018688"/>
                </a:lnTo>
                <a:lnTo>
                  <a:pt x="635937" y="2001993"/>
                </a:lnTo>
                <a:lnTo>
                  <a:pt x="594879" y="1983553"/>
                </a:lnTo>
                <a:lnTo>
                  <a:pt x="554786" y="1963413"/>
                </a:lnTo>
                <a:lnTo>
                  <a:pt x="515701" y="1941619"/>
                </a:lnTo>
                <a:lnTo>
                  <a:pt x="477673" y="1918217"/>
                </a:lnTo>
                <a:lnTo>
                  <a:pt x="440745" y="1893253"/>
                </a:lnTo>
                <a:lnTo>
                  <a:pt x="404965" y="1866773"/>
                </a:lnTo>
                <a:lnTo>
                  <a:pt x="370379" y="1838823"/>
                </a:lnTo>
                <a:lnTo>
                  <a:pt x="337031" y="1809450"/>
                </a:lnTo>
                <a:lnTo>
                  <a:pt x="304969" y="1778698"/>
                </a:lnTo>
                <a:lnTo>
                  <a:pt x="274238" y="1746614"/>
                </a:lnTo>
                <a:lnTo>
                  <a:pt x="244884" y="1713244"/>
                </a:lnTo>
                <a:lnTo>
                  <a:pt x="216953" y="1678634"/>
                </a:lnTo>
                <a:lnTo>
                  <a:pt x="190491" y="1642829"/>
                </a:lnTo>
                <a:lnTo>
                  <a:pt x="165544" y="1605877"/>
                </a:lnTo>
                <a:lnTo>
                  <a:pt x="142158" y="1567823"/>
                </a:lnTo>
                <a:lnTo>
                  <a:pt x="120379" y="1528712"/>
                </a:lnTo>
                <a:lnTo>
                  <a:pt x="100252" y="1488591"/>
                </a:lnTo>
                <a:lnTo>
                  <a:pt x="81825" y="1447506"/>
                </a:lnTo>
                <a:lnTo>
                  <a:pt x="65142" y="1405503"/>
                </a:lnTo>
                <a:lnTo>
                  <a:pt x="50249" y="1362627"/>
                </a:lnTo>
                <a:lnTo>
                  <a:pt x="37193" y="1318925"/>
                </a:lnTo>
                <a:lnTo>
                  <a:pt x="26020" y="1274443"/>
                </a:lnTo>
                <a:lnTo>
                  <a:pt x="16775" y="1229227"/>
                </a:lnTo>
                <a:lnTo>
                  <a:pt x="9505" y="1183322"/>
                </a:lnTo>
                <a:lnTo>
                  <a:pt x="4255" y="1136775"/>
                </a:lnTo>
                <a:lnTo>
                  <a:pt x="1071" y="1089631"/>
                </a:lnTo>
                <a:lnTo>
                  <a:pt x="0" y="1041937"/>
                </a:lnTo>
                <a:close/>
              </a:path>
            </a:pathLst>
          </a:custGeom>
          <a:ln w="10838">
            <a:solidFill>
              <a:srgbClr val="2F528F"/>
            </a:solidFill>
          </a:ln>
        </p:spPr>
        <p:txBody>
          <a:bodyPr wrap="square" lIns="0" tIns="0" rIns="0" bIns="0" rtlCol="0"/>
          <a:lstStyle/>
          <a:p>
            <a:endParaRPr sz="1539"/>
          </a:p>
        </p:txBody>
      </p:sp>
      <p:sp>
        <p:nvSpPr>
          <p:cNvPr id="16" name="object 16"/>
          <p:cNvSpPr txBox="1"/>
          <p:nvPr/>
        </p:nvSpPr>
        <p:spPr>
          <a:xfrm>
            <a:off x="6744945" y="4817643"/>
            <a:ext cx="1550245" cy="226410"/>
          </a:xfrm>
          <a:prstGeom prst="rect">
            <a:avLst/>
          </a:prstGeom>
        </p:spPr>
        <p:txBody>
          <a:bodyPr vert="horz" wrap="square" lIns="0" tIns="10860" rIns="0" bIns="0" rtlCol="0">
            <a:spAutoFit/>
          </a:bodyPr>
          <a:lstStyle/>
          <a:p>
            <a:pPr marL="10860" algn="ctr">
              <a:spcBef>
                <a:spcPts val="86"/>
              </a:spcBef>
            </a:pPr>
            <a:r>
              <a:rPr lang="en-US" sz="1400" spc="-137">
                <a:solidFill>
                  <a:srgbClr val="ED7D31"/>
                </a:solidFill>
                <a:cs typeface="SimSun"/>
              </a:rPr>
              <a:t>Fraud Detection</a:t>
            </a:r>
            <a:endParaRPr sz="1400">
              <a:cs typeface="SimSun"/>
            </a:endParaRPr>
          </a:p>
        </p:txBody>
      </p:sp>
      <p:grpSp>
        <p:nvGrpSpPr>
          <p:cNvPr id="17" name="object 17"/>
          <p:cNvGrpSpPr/>
          <p:nvPr/>
        </p:nvGrpSpPr>
        <p:grpSpPr>
          <a:xfrm>
            <a:off x="6852040" y="4080647"/>
            <a:ext cx="1341735" cy="1648526"/>
            <a:chOff x="8032772" y="4278911"/>
            <a:chExt cx="1569085" cy="1927860"/>
          </a:xfrm>
        </p:grpSpPr>
        <p:pic>
          <p:nvPicPr>
            <p:cNvPr id="18" name="object 18"/>
            <p:cNvPicPr/>
            <p:nvPr/>
          </p:nvPicPr>
          <p:blipFill>
            <a:blip r:embed="rId5" cstate="print"/>
            <a:stretch>
              <a:fillRect/>
            </a:stretch>
          </p:blipFill>
          <p:spPr>
            <a:xfrm>
              <a:off x="8032772" y="4650348"/>
              <a:ext cx="499307" cy="472534"/>
            </a:xfrm>
            <a:prstGeom prst="rect">
              <a:avLst/>
            </a:prstGeom>
          </p:spPr>
        </p:pic>
        <p:pic>
          <p:nvPicPr>
            <p:cNvPr id="19" name="object 19"/>
            <p:cNvPicPr/>
            <p:nvPr/>
          </p:nvPicPr>
          <p:blipFill>
            <a:blip r:embed="rId5" cstate="print"/>
            <a:stretch>
              <a:fillRect/>
            </a:stretch>
          </p:blipFill>
          <p:spPr>
            <a:xfrm>
              <a:off x="9102005" y="4650346"/>
              <a:ext cx="499307" cy="472534"/>
            </a:xfrm>
            <a:prstGeom prst="rect">
              <a:avLst/>
            </a:prstGeom>
          </p:spPr>
        </p:pic>
        <p:pic>
          <p:nvPicPr>
            <p:cNvPr id="20" name="object 20"/>
            <p:cNvPicPr/>
            <p:nvPr/>
          </p:nvPicPr>
          <p:blipFill>
            <a:blip r:embed="rId5" cstate="print"/>
            <a:stretch>
              <a:fillRect/>
            </a:stretch>
          </p:blipFill>
          <p:spPr>
            <a:xfrm>
              <a:off x="8561308" y="4278911"/>
              <a:ext cx="499307" cy="472534"/>
            </a:xfrm>
            <a:prstGeom prst="rect">
              <a:avLst/>
            </a:prstGeom>
          </p:spPr>
        </p:pic>
        <p:pic>
          <p:nvPicPr>
            <p:cNvPr id="21" name="object 21"/>
            <p:cNvPicPr/>
            <p:nvPr/>
          </p:nvPicPr>
          <p:blipFill>
            <a:blip r:embed="rId6" cstate="print"/>
            <a:stretch>
              <a:fillRect/>
            </a:stretch>
          </p:blipFill>
          <p:spPr>
            <a:xfrm>
              <a:off x="8613309" y="5778862"/>
              <a:ext cx="427112" cy="427402"/>
            </a:xfrm>
            <a:prstGeom prst="rect">
              <a:avLst/>
            </a:prstGeom>
          </p:spPr>
        </p:pic>
        <p:sp>
          <p:nvSpPr>
            <p:cNvPr id="22" name="object 22"/>
            <p:cNvSpPr/>
            <p:nvPr/>
          </p:nvSpPr>
          <p:spPr>
            <a:xfrm>
              <a:off x="8793549" y="5516973"/>
              <a:ext cx="65405" cy="262255"/>
            </a:xfrm>
            <a:custGeom>
              <a:avLst/>
              <a:gdLst/>
              <a:ahLst/>
              <a:cxnLst/>
              <a:rect l="l" t="t" r="r" b="b"/>
              <a:pathLst>
                <a:path w="65404" h="262254">
                  <a:moveTo>
                    <a:pt x="29792" y="196875"/>
                  </a:moveTo>
                  <a:lnTo>
                    <a:pt x="0" y="197248"/>
                  </a:lnTo>
                  <a:lnTo>
                    <a:pt x="33317" y="261887"/>
                  </a:lnTo>
                  <a:lnTo>
                    <a:pt x="59541" y="207716"/>
                  </a:lnTo>
                  <a:lnTo>
                    <a:pt x="29928" y="207716"/>
                  </a:lnTo>
                  <a:lnTo>
                    <a:pt x="29792" y="196875"/>
                  </a:lnTo>
                  <a:close/>
                </a:path>
                <a:path w="65404" h="262254">
                  <a:moveTo>
                    <a:pt x="35210" y="196807"/>
                  </a:moveTo>
                  <a:lnTo>
                    <a:pt x="29792" y="196875"/>
                  </a:lnTo>
                  <a:lnTo>
                    <a:pt x="29928" y="207716"/>
                  </a:lnTo>
                  <a:lnTo>
                    <a:pt x="35346" y="207648"/>
                  </a:lnTo>
                  <a:lnTo>
                    <a:pt x="35210" y="196807"/>
                  </a:lnTo>
                  <a:close/>
                </a:path>
                <a:path w="65404" h="262254">
                  <a:moveTo>
                    <a:pt x="65003" y="196433"/>
                  </a:moveTo>
                  <a:lnTo>
                    <a:pt x="35210" y="196807"/>
                  </a:lnTo>
                  <a:lnTo>
                    <a:pt x="35346" y="207648"/>
                  </a:lnTo>
                  <a:lnTo>
                    <a:pt x="29928" y="207716"/>
                  </a:lnTo>
                  <a:lnTo>
                    <a:pt x="59541" y="207716"/>
                  </a:lnTo>
                  <a:lnTo>
                    <a:pt x="65003" y="196433"/>
                  </a:lnTo>
                  <a:close/>
                </a:path>
                <a:path w="65404" h="262254">
                  <a:moveTo>
                    <a:pt x="32741" y="0"/>
                  </a:moveTo>
                  <a:lnTo>
                    <a:pt x="27325" y="68"/>
                  </a:lnTo>
                  <a:lnTo>
                    <a:pt x="29792" y="196875"/>
                  </a:lnTo>
                  <a:lnTo>
                    <a:pt x="35210" y="196807"/>
                  </a:lnTo>
                  <a:lnTo>
                    <a:pt x="32741" y="0"/>
                  </a:lnTo>
                  <a:close/>
                </a:path>
              </a:pathLst>
            </a:custGeom>
            <a:solidFill>
              <a:srgbClr val="4472C4"/>
            </a:solidFill>
          </p:spPr>
          <p:txBody>
            <a:bodyPr wrap="square" lIns="0" tIns="0" rIns="0" bIns="0" rtlCol="0"/>
            <a:lstStyle/>
            <a:p>
              <a:endParaRPr sz="1539"/>
            </a:p>
          </p:txBody>
        </p:sp>
      </p:grpSp>
      <p:sp>
        <p:nvSpPr>
          <p:cNvPr id="27" name="Date Placeholder 26">
            <a:extLst>
              <a:ext uri="{FF2B5EF4-FFF2-40B4-BE49-F238E27FC236}">
                <a16:creationId xmlns:a16="http://schemas.microsoft.com/office/drawing/2014/main" id="{FFDE2F4A-97F8-34BE-C40E-2DAE643416A8}"/>
              </a:ext>
            </a:extLst>
          </p:cNvPr>
          <p:cNvSpPr>
            <a:spLocks noGrp="1"/>
          </p:cNvSpPr>
          <p:nvPr>
            <p:ph type="dt" sz="half" idx="2"/>
          </p:nvPr>
        </p:nvSpPr>
        <p:spPr/>
        <p:txBody>
          <a:bodyPr/>
          <a:lstStyle/>
          <a:p>
            <a:r>
              <a:rPr lang="en-US"/>
              <a:t>4/24/2023</a:t>
            </a:r>
          </a:p>
        </p:txBody>
      </p:sp>
      <p:sp>
        <p:nvSpPr>
          <p:cNvPr id="29" name="Title 28">
            <a:extLst>
              <a:ext uri="{FF2B5EF4-FFF2-40B4-BE49-F238E27FC236}">
                <a16:creationId xmlns:a16="http://schemas.microsoft.com/office/drawing/2014/main" id="{D0A9CEFC-7ED2-E20B-B48D-41C8E671C0DB}"/>
              </a:ext>
            </a:extLst>
          </p:cNvPr>
          <p:cNvSpPr>
            <a:spLocks noGrp="1"/>
          </p:cNvSpPr>
          <p:nvPr>
            <p:ph type="ctrTitle"/>
          </p:nvPr>
        </p:nvSpPr>
        <p:spPr/>
        <p:txBody>
          <a:bodyPr/>
          <a:lstStyle/>
          <a:p>
            <a:r>
              <a:rPr lang="en-US"/>
              <a:t>Motivation</a:t>
            </a:r>
          </a:p>
        </p:txBody>
      </p:sp>
      <p:sp>
        <p:nvSpPr>
          <p:cNvPr id="2" name="TextBox 1">
            <a:extLst>
              <a:ext uri="{FF2B5EF4-FFF2-40B4-BE49-F238E27FC236}">
                <a16:creationId xmlns:a16="http://schemas.microsoft.com/office/drawing/2014/main" id="{6B5EF091-72E3-982E-197C-225A40D800AB}"/>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7"/>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p:txBody>
          <a:bodyPr/>
          <a:lstStyle/>
          <a:p>
            <a:r>
              <a:rPr lang="en-US"/>
              <a:t>Comparisons of DS techniques in HTAP Databases</a:t>
            </a:r>
          </a:p>
        </p:txBody>
      </p:sp>
      <p:sp>
        <p:nvSpPr>
          <p:cNvPr id="5" name="object 5"/>
          <p:cNvSpPr txBox="1">
            <a:spLocks noGrp="1"/>
          </p:cNvSpPr>
          <p:nvPr>
            <p:ph type="sldNum" sz="quarter" idx="4"/>
          </p:nvPr>
        </p:nvSpPr>
        <p:spPr/>
        <p:txBody>
          <a:bodyPr/>
          <a:lstStyle/>
          <a:p>
            <a:fld id="{81D60167-4931-47E6-BA6A-407CBD079E47}" type="slidenum">
              <a:rPr lang="en-US" dirty="0"/>
              <a:pPr/>
              <a:t>40</a:t>
            </a:fld>
            <a:endParaRPr lang="en-US"/>
          </a:p>
        </p:txBody>
      </p:sp>
      <p:graphicFrame>
        <p:nvGraphicFramePr>
          <p:cNvPr id="12" name="Table 12">
            <a:extLst>
              <a:ext uri="{FF2B5EF4-FFF2-40B4-BE49-F238E27FC236}">
                <a16:creationId xmlns:a16="http://schemas.microsoft.com/office/drawing/2014/main" id="{9FAB0FDE-621C-ACA6-3FA9-A2D7F9CE63D2}"/>
              </a:ext>
            </a:extLst>
          </p:cNvPr>
          <p:cNvGraphicFramePr>
            <a:graphicFrameLocks noGrp="1"/>
          </p:cNvGraphicFramePr>
          <p:nvPr>
            <p:extLst>
              <p:ext uri="{D42A27DB-BD31-4B8C-83A1-F6EECF244321}">
                <p14:modId xmlns:p14="http://schemas.microsoft.com/office/powerpoint/2010/main" val="3396725922"/>
              </p:ext>
            </p:extLst>
          </p:nvPr>
        </p:nvGraphicFramePr>
        <p:xfrm>
          <a:off x="932000" y="2118360"/>
          <a:ext cx="7296160" cy="2621280"/>
        </p:xfrm>
        <a:graphic>
          <a:graphicData uri="http://schemas.openxmlformats.org/drawingml/2006/table">
            <a:tbl>
              <a:tblPr firstRow="1" bandRow="1">
                <a:tableStyleId>{5C22544A-7EE6-4342-B048-85BDC9FD1C3A}</a:tableStyleId>
              </a:tblPr>
              <a:tblGrid>
                <a:gridCol w="1732518">
                  <a:extLst>
                    <a:ext uri="{9D8B030D-6E8A-4147-A177-3AD203B41FA5}">
                      <a16:colId xmlns:a16="http://schemas.microsoft.com/office/drawing/2014/main" val="1449308010"/>
                    </a:ext>
                  </a:extLst>
                </a:gridCol>
                <a:gridCol w="1185946">
                  <a:extLst>
                    <a:ext uri="{9D8B030D-6E8A-4147-A177-3AD203B41FA5}">
                      <a16:colId xmlns:a16="http://schemas.microsoft.com/office/drawing/2014/main" val="1518229425"/>
                    </a:ext>
                  </a:extLst>
                </a:gridCol>
                <a:gridCol w="2205324">
                  <a:extLst>
                    <a:ext uri="{9D8B030D-6E8A-4147-A177-3AD203B41FA5}">
                      <a16:colId xmlns:a16="http://schemas.microsoft.com/office/drawing/2014/main" val="3836813417"/>
                    </a:ext>
                  </a:extLst>
                </a:gridCol>
                <a:gridCol w="994299">
                  <a:extLst>
                    <a:ext uri="{9D8B030D-6E8A-4147-A177-3AD203B41FA5}">
                      <a16:colId xmlns:a16="http://schemas.microsoft.com/office/drawing/2014/main" val="3770726319"/>
                    </a:ext>
                  </a:extLst>
                </a:gridCol>
                <a:gridCol w="1178073">
                  <a:extLst>
                    <a:ext uri="{9D8B030D-6E8A-4147-A177-3AD203B41FA5}">
                      <a16:colId xmlns:a16="http://schemas.microsoft.com/office/drawing/2014/main" val="3470509051"/>
                    </a:ext>
                  </a:extLst>
                </a:gridCol>
              </a:tblGrid>
              <a:tr h="370840">
                <a:tc>
                  <a:txBody>
                    <a:bodyPr/>
                    <a:lstStyle/>
                    <a:p>
                      <a:pPr algn="ctr"/>
                      <a:r>
                        <a:rPr lang="en-US" sz="1400"/>
                        <a:t>Data</a:t>
                      </a:r>
                    </a:p>
                    <a:p>
                      <a:pPr algn="ctr"/>
                      <a:r>
                        <a:rPr lang="en-US" sz="1400"/>
                        <a:t>Synchronization</a:t>
                      </a:r>
                    </a:p>
                  </a:txBody>
                  <a:tcPr anchor="ctr"/>
                </a:tc>
                <a:tc>
                  <a:txBody>
                    <a:bodyPr/>
                    <a:lstStyle/>
                    <a:p>
                      <a:pPr algn="ctr"/>
                      <a:r>
                        <a:rPr lang="en-US" sz="1400"/>
                        <a:t>Databases</a:t>
                      </a:r>
                    </a:p>
                  </a:txBody>
                  <a:tcPr anchor="ctr"/>
                </a:tc>
                <a:tc>
                  <a:txBody>
                    <a:bodyPr/>
                    <a:lstStyle/>
                    <a:p>
                      <a:pPr algn="ctr"/>
                      <a:r>
                        <a:rPr lang="en-US" sz="1400"/>
                        <a:t>DS techniques</a:t>
                      </a:r>
                    </a:p>
                  </a:txBody>
                  <a:tcPr anchor="ctr"/>
                </a:tc>
                <a:tc>
                  <a:txBody>
                    <a:bodyPr/>
                    <a:lstStyle/>
                    <a:p>
                      <a:pPr algn="ctr"/>
                      <a:r>
                        <a:rPr lang="en-US" sz="1400"/>
                        <a:t>Pros</a:t>
                      </a:r>
                    </a:p>
                  </a:txBody>
                  <a:tcPr anchor="ctr"/>
                </a:tc>
                <a:tc>
                  <a:txBody>
                    <a:bodyPr/>
                    <a:lstStyle/>
                    <a:p>
                      <a:pPr algn="ctr"/>
                      <a:r>
                        <a:rPr lang="en-US" sz="1400"/>
                        <a:t>Cons</a:t>
                      </a:r>
                    </a:p>
                  </a:txBody>
                  <a:tcPr anchor="ctr"/>
                </a:tc>
                <a:extLst>
                  <a:ext uri="{0D108BD9-81ED-4DB2-BD59-A6C34878D82A}">
                    <a16:rowId xmlns:a16="http://schemas.microsoft.com/office/drawing/2014/main" val="1316571177"/>
                  </a:ext>
                </a:extLst>
              </a:tr>
              <a:tr h="370840">
                <a:tc>
                  <a:txBody>
                    <a:bodyPr/>
                    <a:lstStyle/>
                    <a:p>
                      <a:r>
                        <a:rPr lang="en-US" sz="1400" b="1"/>
                        <a:t>In-Memory  delta merge</a:t>
                      </a:r>
                    </a:p>
                  </a:txBody>
                  <a:tcPr anchor="ctr"/>
                </a:tc>
                <a:tc>
                  <a:txBody>
                    <a:bodyPr/>
                    <a:lstStyle/>
                    <a:p>
                      <a:r>
                        <a:rPr lang="en-US" sz="1400"/>
                        <a:t>Oracle, SQL  Server, SAP  HANA</a:t>
                      </a:r>
                    </a:p>
                  </a:txBody>
                  <a:tcPr anchor="ctr"/>
                </a:tc>
                <a:tc>
                  <a:txBody>
                    <a:bodyPr/>
                    <a:lstStyle/>
                    <a:p>
                      <a:pPr marL="285750" indent="-285750">
                        <a:buFont typeface="Arial" panose="020B0604020202020204" pitchFamily="34" charset="0"/>
                        <a:buChar char="•"/>
                      </a:pPr>
                      <a:r>
                        <a:rPr lang="en-US" sz="1400"/>
                        <a:t>Threshold-based merging</a:t>
                      </a:r>
                    </a:p>
                    <a:p>
                      <a:pPr marL="285750" indent="-285750">
                        <a:buFont typeface="Arial" panose="020B0604020202020204" pitchFamily="34" charset="0"/>
                        <a:buChar char="•"/>
                      </a:pPr>
                      <a:r>
                        <a:rPr lang="en-US" sz="1400"/>
                        <a:t>Two-phase delta migration</a:t>
                      </a:r>
                    </a:p>
                    <a:p>
                      <a:pPr marL="285750" indent="-285750">
                        <a:buFont typeface="Arial" panose="020B0604020202020204" pitchFamily="34" charset="0"/>
                        <a:buChar char="•"/>
                      </a:pPr>
                      <a:r>
                        <a:rPr lang="en-US" sz="1400"/>
                        <a:t>Dictionary-based merging</a:t>
                      </a:r>
                    </a:p>
                  </a:txBody>
                  <a:tcPr anchor="ctr"/>
                </a:tc>
                <a:tc>
                  <a:txBody>
                    <a:bodyPr/>
                    <a:lstStyle/>
                    <a:p>
                      <a:r>
                        <a:rPr lang="en-US" sz="1400"/>
                        <a:t>High  Efficiency</a:t>
                      </a:r>
                    </a:p>
                  </a:txBody>
                  <a:tcPr anchor="ctr"/>
                </a:tc>
                <a:tc>
                  <a:txBody>
                    <a:bodyPr/>
                    <a:lstStyle/>
                    <a:p>
                      <a:r>
                        <a:rPr lang="en-US" sz="1400"/>
                        <a:t>Low  Scalability</a:t>
                      </a:r>
                    </a:p>
                  </a:txBody>
                  <a:tcPr anchor="ctr"/>
                </a:tc>
                <a:extLst>
                  <a:ext uri="{0D108BD9-81ED-4DB2-BD59-A6C34878D82A}">
                    <a16:rowId xmlns:a16="http://schemas.microsoft.com/office/drawing/2014/main" val="1378809313"/>
                  </a:ext>
                </a:extLst>
              </a:tr>
              <a:tr h="370840">
                <a:tc>
                  <a:txBody>
                    <a:bodyPr/>
                    <a:lstStyle/>
                    <a:p>
                      <a:r>
                        <a:rPr lang="en-US" sz="1400" b="1"/>
                        <a:t>Log-based delta  merge</a:t>
                      </a:r>
                    </a:p>
                  </a:txBody>
                  <a:tcPr anchor="ctr"/>
                </a:tc>
                <a:tc>
                  <a:txBody>
                    <a:bodyPr/>
                    <a:lstStyle/>
                    <a:p>
                      <a:r>
                        <a:rPr lang="en-US" sz="1400"/>
                        <a:t>TiDB,</a:t>
                      </a:r>
                    </a:p>
                    <a:p>
                      <a:r>
                        <a:rPr lang="en-US" sz="1400"/>
                        <a:t>F1 Lightning</a:t>
                      </a:r>
                    </a:p>
                  </a:txBody>
                  <a:tcPr anchor="ctr"/>
                </a:tc>
                <a:tc>
                  <a:txBody>
                    <a:bodyPr/>
                    <a:lstStyle/>
                    <a:p>
                      <a:pPr marL="285750" indent="-285750">
                        <a:buFont typeface="Arial" panose="020B0604020202020204" pitchFamily="34" charset="0"/>
                        <a:buChar char="•"/>
                      </a:pPr>
                      <a:r>
                        <a:rPr lang="en-US" sz="1400"/>
                        <a:t>Multi-level deltas</a:t>
                      </a:r>
                    </a:p>
                    <a:p>
                      <a:pPr marL="285750" indent="-285750">
                        <a:buFont typeface="Arial" panose="020B0604020202020204" pitchFamily="34" charset="0"/>
                        <a:buChar char="•"/>
                      </a:pPr>
                      <a:r>
                        <a:rPr lang="en-US" sz="1400" err="1"/>
                        <a:t>B+tree</a:t>
                      </a:r>
                      <a:endParaRPr lang="en-US" sz="1400"/>
                    </a:p>
                    <a:p>
                      <a:pPr marL="285750" indent="-285750">
                        <a:buFont typeface="Arial" panose="020B0604020202020204" pitchFamily="34" charset="0"/>
                        <a:buChar char="•"/>
                      </a:pPr>
                      <a:r>
                        <a:rPr lang="en-US" sz="1400"/>
                        <a:t>Log merging</a:t>
                      </a:r>
                    </a:p>
                  </a:txBody>
                  <a:tcPr anchor="ctr"/>
                </a:tc>
                <a:tc>
                  <a:txBody>
                    <a:bodyPr/>
                    <a:lstStyle/>
                    <a:p>
                      <a:r>
                        <a:rPr lang="en-US" sz="1400"/>
                        <a:t>High  Scalability</a:t>
                      </a:r>
                    </a:p>
                  </a:txBody>
                  <a:tcPr anchor="ctr"/>
                </a:tc>
                <a:tc>
                  <a:txBody>
                    <a:bodyPr/>
                    <a:lstStyle/>
                    <a:p>
                      <a:r>
                        <a:rPr lang="en-US" sz="1400"/>
                        <a:t>High Merge  Cost</a:t>
                      </a:r>
                    </a:p>
                  </a:txBody>
                  <a:tcPr anchor="ctr"/>
                </a:tc>
                <a:extLst>
                  <a:ext uri="{0D108BD9-81ED-4DB2-BD59-A6C34878D82A}">
                    <a16:rowId xmlns:a16="http://schemas.microsoft.com/office/drawing/2014/main" val="1657684821"/>
                  </a:ext>
                </a:extLst>
              </a:tr>
            </a:tbl>
          </a:graphicData>
        </a:graphic>
      </p:graphicFrame>
      <p:sp>
        <p:nvSpPr>
          <p:cNvPr id="13" name="Date Placeholder 12">
            <a:extLst>
              <a:ext uri="{FF2B5EF4-FFF2-40B4-BE49-F238E27FC236}">
                <a16:creationId xmlns:a16="http://schemas.microsoft.com/office/drawing/2014/main" id="{535F05C0-50CE-B128-7084-D56C88EC71F5}"/>
              </a:ext>
            </a:extLst>
          </p:cNvPr>
          <p:cNvSpPr>
            <a:spLocks noGrp="1"/>
          </p:cNvSpPr>
          <p:nvPr>
            <p:ph type="dt" sz="half" idx="2"/>
          </p:nvPr>
        </p:nvSpPr>
        <p:spPr/>
        <p:txBody>
          <a:bodyPr/>
          <a:lstStyle/>
          <a:p>
            <a:r>
              <a:rPr lang="en-US"/>
              <a:t>4/24/2023</a:t>
            </a:r>
          </a:p>
        </p:txBody>
      </p:sp>
      <p:sp>
        <p:nvSpPr>
          <p:cNvPr id="3" name="TextBox 2">
            <a:extLst>
              <a:ext uri="{FF2B5EF4-FFF2-40B4-BE49-F238E27FC236}">
                <a16:creationId xmlns:a16="http://schemas.microsoft.com/office/drawing/2014/main" id="{CDD8F30A-DD7A-FD7B-C611-5383F4247739}"/>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2"/>
              </a:rPr>
              <a:t>HTAP Databases: What is New and What is Next, SIGMOD '22: Proceedings of the 2022 International Conference on Management of Data</a:t>
            </a:r>
            <a:endParaRPr lang="en-US" sz="800">
              <a:ea typeface="+mn-lt"/>
              <a:cs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Project Summary</a:t>
            </a:r>
            <a:endParaRPr lang="en-US"/>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r>
              <a:rPr lang="en-US"/>
              <a:t>4/24/2023</a:t>
            </a: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dirty="0" smtClean="0"/>
              <a:pPr/>
              <a:t>41</a:t>
            </a:fld>
            <a:endParaRPr lang="en-US"/>
          </a:p>
        </p:txBody>
      </p:sp>
      <p:graphicFrame>
        <p:nvGraphicFramePr>
          <p:cNvPr id="7" name="Diagram 6">
            <a:extLst>
              <a:ext uri="{FF2B5EF4-FFF2-40B4-BE49-F238E27FC236}">
                <a16:creationId xmlns:a16="http://schemas.microsoft.com/office/drawing/2014/main" id="{BAE33F77-1DCB-C367-1F3A-4E5624B52D8A}"/>
              </a:ext>
            </a:extLst>
          </p:cNvPr>
          <p:cNvGraphicFramePr/>
          <p:nvPr>
            <p:extLst>
              <p:ext uri="{D42A27DB-BD31-4B8C-83A1-F6EECF244321}">
                <p14:modId xmlns:p14="http://schemas.microsoft.com/office/powerpoint/2010/main" val="1048750456"/>
              </p:ext>
            </p:extLst>
          </p:nvPr>
        </p:nvGraphicFramePr>
        <p:xfrm>
          <a:off x="860514" y="1459557"/>
          <a:ext cx="8283486" cy="4196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744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E8D27D-78E9-5894-4243-E8539BDDBD59}"/>
              </a:ext>
            </a:extLst>
          </p:cNvPr>
          <p:cNvSpPr>
            <a:spLocks noGrp="1"/>
          </p:cNvSpPr>
          <p:nvPr>
            <p:ph type="ctrTitle"/>
          </p:nvPr>
        </p:nvSpPr>
        <p:spPr/>
        <p:txBody>
          <a:bodyPr/>
          <a:lstStyle/>
          <a:p>
            <a:r>
              <a:rPr lang="en-US"/>
              <a:t>Thank </a:t>
            </a:r>
            <a:r>
              <a:rPr lang="en-US" err="1"/>
              <a:t>YOu</a:t>
            </a:r>
            <a:endParaRPr lang="en-US"/>
          </a:p>
        </p:txBody>
      </p:sp>
      <p:sp>
        <p:nvSpPr>
          <p:cNvPr id="5" name="Date Placeholder 4">
            <a:extLst>
              <a:ext uri="{FF2B5EF4-FFF2-40B4-BE49-F238E27FC236}">
                <a16:creationId xmlns:a16="http://schemas.microsoft.com/office/drawing/2014/main" id="{2BDF5C24-1FC9-E308-A418-170A10C4831F}"/>
              </a:ext>
            </a:extLst>
          </p:cNvPr>
          <p:cNvSpPr>
            <a:spLocks noGrp="1"/>
          </p:cNvSpPr>
          <p:nvPr>
            <p:ph type="dt" sz="half" idx="10"/>
          </p:nvPr>
        </p:nvSpPr>
        <p:spPr/>
        <p:txBody>
          <a:bodyPr/>
          <a:lstStyle/>
          <a:p>
            <a:r>
              <a:rPr lang="en-US"/>
              <a:t>4/24/2023</a:t>
            </a:r>
          </a:p>
        </p:txBody>
      </p:sp>
      <p:sp>
        <p:nvSpPr>
          <p:cNvPr id="6" name="Slide Number Placeholder 5">
            <a:extLst>
              <a:ext uri="{FF2B5EF4-FFF2-40B4-BE49-F238E27FC236}">
                <a16:creationId xmlns:a16="http://schemas.microsoft.com/office/drawing/2014/main" id="{62CC6595-0462-57EA-D76E-ECEB06E81DC9}"/>
              </a:ext>
            </a:extLst>
          </p:cNvPr>
          <p:cNvSpPr>
            <a:spLocks noGrp="1"/>
          </p:cNvSpPr>
          <p:nvPr>
            <p:ph type="sldNum" sz="quarter" idx="12"/>
          </p:nvPr>
        </p:nvSpPr>
        <p:spPr/>
        <p:txBody>
          <a:bodyPr/>
          <a:lstStyle/>
          <a:p>
            <a:fld id="{8A7A6979-0714-4377-B894-6BE4C2D6E202}" type="slidenum">
              <a:rPr lang="en-US" dirty="0" smtClean="0"/>
              <a:pPr/>
              <a:t>42</a:t>
            </a:fld>
            <a:endParaRPr lang="en-US"/>
          </a:p>
        </p:txBody>
      </p:sp>
    </p:spTree>
    <p:extLst>
      <p:ext uri="{BB962C8B-B14F-4D97-AF65-F5344CB8AC3E}">
        <p14:creationId xmlns:p14="http://schemas.microsoft.com/office/powerpoint/2010/main" val="309327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sldNum" sz="quarter" idx="4"/>
          </p:nvPr>
        </p:nvSpPr>
        <p:spPr>
          <a:prstGeom prst="rect">
            <a:avLst/>
          </a:prstGeom>
        </p:spPr>
        <p:txBody>
          <a:bodyPr vert="horz" wrap="square" lIns="0" tIns="0" rIns="0" bIns="0" rtlCol="0" anchor="ctr">
            <a:spAutoFit/>
          </a:bodyPr>
          <a:lstStyle/>
          <a:p>
            <a:pPr marL="32579">
              <a:lnSpc>
                <a:spcPts val="1380"/>
              </a:lnSpc>
            </a:pPr>
            <a:fld id="{81D60167-4931-47E6-BA6A-407CBD079E47}" type="slidenum">
              <a:rPr spc="34" dirty="0"/>
              <a:pPr marL="32579">
                <a:lnSpc>
                  <a:spcPts val="1380"/>
                </a:lnSpc>
              </a:pPr>
              <a:t>5</a:t>
            </a:fld>
            <a:endParaRPr spc="34"/>
          </a:p>
        </p:txBody>
      </p:sp>
      <p:sp>
        <p:nvSpPr>
          <p:cNvPr id="27" name="Date Placeholder 26">
            <a:extLst>
              <a:ext uri="{FF2B5EF4-FFF2-40B4-BE49-F238E27FC236}">
                <a16:creationId xmlns:a16="http://schemas.microsoft.com/office/drawing/2014/main" id="{FFDE2F4A-97F8-34BE-C40E-2DAE643416A8}"/>
              </a:ext>
            </a:extLst>
          </p:cNvPr>
          <p:cNvSpPr>
            <a:spLocks noGrp="1"/>
          </p:cNvSpPr>
          <p:nvPr>
            <p:ph type="dt" sz="half" idx="2"/>
          </p:nvPr>
        </p:nvSpPr>
        <p:spPr/>
        <p:txBody>
          <a:bodyPr/>
          <a:lstStyle/>
          <a:p>
            <a:r>
              <a:rPr lang="en-US"/>
              <a:t>4/24/2023</a:t>
            </a:r>
          </a:p>
        </p:txBody>
      </p:sp>
      <p:sp>
        <p:nvSpPr>
          <p:cNvPr id="29" name="Title 28">
            <a:extLst>
              <a:ext uri="{FF2B5EF4-FFF2-40B4-BE49-F238E27FC236}">
                <a16:creationId xmlns:a16="http://schemas.microsoft.com/office/drawing/2014/main" id="{D0A9CEFC-7ED2-E20B-B48D-41C8E671C0DB}"/>
              </a:ext>
            </a:extLst>
          </p:cNvPr>
          <p:cNvSpPr>
            <a:spLocks noGrp="1"/>
          </p:cNvSpPr>
          <p:nvPr>
            <p:ph type="ctrTitle"/>
          </p:nvPr>
        </p:nvSpPr>
        <p:spPr/>
        <p:txBody>
          <a:bodyPr/>
          <a:lstStyle/>
          <a:p>
            <a:r>
              <a:rPr lang="en-US"/>
              <a:t>Motivation</a:t>
            </a:r>
          </a:p>
        </p:txBody>
      </p:sp>
      <p:sp>
        <p:nvSpPr>
          <p:cNvPr id="2" name="object 3">
            <a:extLst>
              <a:ext uri="{FF2B5EF4-FFF2-40B4-BE49-F238E27FC236}">
                <a16:creationId xmlns:a16="http://schemas.microsoft.com/office/drawing/2014/main" id="{9C80B267-DD4F-8CC6-F5DA-BAF47A589912}"/>
              </a:ext>
            </a:extLst>
          </p:cNvPr>
          <p:cNvSpPr txBox="1"/>
          <p:nvPr/>
        </p:nvSpPr>
        <p:spPr>
          <a:xfrm>
            <a:off x="1117214" y="1430376"/>
            <a:ext cx="7489791" cy="1860125"/>
          </a:xfrm>
          <a:prstGeom prst="rect">
            <a:avLst/>
          </a:prstGeom>
        </p:spPr>
        <p:txBody>
          <a:bodyPr vert="horz" wrap="square" lIns="0" tIns="140335" rIns="0" bIns="0" rtlCol="0">
            <a:spAutoFit/>
          </a:bodyPr>
          <a:lstStyle/>
          <a:p>
            <a:pPr marL="12065">
              <a:lnSpc>
                <a:spcPct val="100000"/>
              </a:lnSpc>
              <a:spcBef>
                <a:spcPts val="1105"/>
              </a:spcBef>
              <a:tabLst>
                <a:tab pos="282575" algn="l"/>
              </a:tabLst>
            </a:pPr>
            <a:r>
              <a:rPr sz="1500" spc="20">
                <a:solidFill>
                  <a:schemeClr val="bg1"/>
                </a:solidFill>
                <a:cs typeface="Arial"/>
              </a:rPr>
              <a:t>Over</a:t>
            </a:r>
            <a:r>
              <a:rPr sz="1500" spc="30">
                <a:solidFill>
                  <a:schemeClr val="bg1"/>
                </a:solidFill>
                <a:cs typeface="Arial"/>
              </a:rPr>
              <a:t> </a:t>
            </a:r>
            <a:r>
              <a:rPr sz="1500" spc="10">
                <a:solidFill>
                  <a:schemeClr val="bg1"/>
                </a:solidFill>
                <a:cs typeface="Arial"/>
              </a:rPr>
              <a:t>the</a:t>
            </a:r>
            <a:r>
              <a:rPr sz="1500" spc="35">
                <a:solidFill>
                  <a:schemeClr val="bg1"/>
                </a:solidFill>
                <a:cs typeface="Arial"/>
              </a:rPr>
              <a:t> </a:t>
            </a:r>
            <a:r>
              <a:rPr sz="1500" spc="10">
                <a:solidFill>
                  <a:schemeClr val="bg1"/>
                </a:solidFill>
                <a:cs typeface="Arial"/>
              </a:rPr>
              <a:t>last</a:t>
            </a:r>
            <a:r>
              <a:rPr sz="1500" spc="25">
                <a:solidFill>
                  <a:schemeClr val="bg1"/>
                </a:solidFill>
                <a:cs typeface="Arial"/>
              </a:rPr>
              <a:t> </a:t>
            </a:r>
            <a:r>
              <a:rPr sz="1500" spc="20">
                <a:solidFill>
                  <a:schemeClr val="bg1"/>
                </a:solidFill>
                <a:cs typeface="Arial"/>
              </a:rPr>
              <a:t>decade,</a:t>
            </a:r>
            <a:r>
              <a:rPr sz="1500" spc="15">
                <a:solidFill>
                  <a:schemeClr val="bg1"/>
                </a:solidFill>
                <a:cs typeface="Arial"/>
              </a:rPr>
              <a:t> </a:t>
            </a:r>
            <a:r>
              <a:rPr sz="1500" spc="20">
                <a:solidFill>
                  <a:schemeClr val="bg1"/>
                </a:solidFill>
                <a:cs typeface="Arial"/>
              </a:rPr>
              <a:t>many</a:t>
            </a:r>
            <a:r>
              <a:rPr sz="1500" spc="45">
                <a:solidFill>
                  <a:schemeClr val="bg1"/>
                </a:solidFill>
                <a:cs typeface="Arial"/>
              </a:rPr>
              <a:t> </a:t>
            </a:r>
            <a:r>
              <a:rPr sz="1500" b="1" spc="20">
                <a:solidFill>
                  <a:schemeClr val="bg1"/>
                </a:solidFill>
                <a:cs typeface="Arial"/>
              </a:rPr>
              <a:t>HTAP</a:t>
            </a:r>
            <a:r>
              <a:rPr sz="1500" b="1" spc="35">
                <a:solidFill>
                  <a:schemeClr val="bg1"/>
                </a:solidFill>
                <a:cs typeface="Arial"/>
              </a:rPr>
              <a:t> </a:t>
            </a:r>
            <a:r>
              <a:rPr sz="1500" b="1" spc="20">
                <a:solidFill>
                  <a:schemeClr val="bg1"/>
                </a:solidFill>
                <a:cs typeface="Arial"/>
              </a:rPr>
              <a:t>databases</a:t>
            </a:r>
            <a:r>
              <a:rPr sz="1500" spc="40">
                <a:solidFill>
                  <a:schemeClr val="bg1"/>
                </a:solidFill>
                <a:cs typeface="Arial"/>
              </a:rPr>
              <a:t> </a:t>
            </a:r>
            <a:r>
              <a:rPr sz="1500" spc="15">
                <a:solidFill>
                  <a:schemeClr val="bg1"/>
                </a:solidFill>
                <a:cs typeface="Arial"/>
              </a:rPr>
              <a:t>have</a:t>
            </a:r>
            <a:r>
              <a:rPr sz="1500" spc="35">
                <a:solidFill>
                  <a:schemeClr val="bg1"/>
                </a:solidFill>
                <a:cs typeface="Arial"/>
              </a:rPr>
              <a:t> </a:t>
            </a:r>
            <a:r>
              <a:rPr sz="1500" spc="20">
                <a:solidFill>
                  <a:schemeClr val="bg1"/>
                </a:solidFill>
                <a:cs typeface="Arial"/>
              </a:rPr>
              <a:t>emerged</a:t>
            </a:r>
            <a:endParaRPr lang="en-US" sz="1500">
              <a:solidFill>
                <a:schemeClr val="bg1"/>
              </a:solidFill>
              <a:cs typeface="Arial"/>
            </a:endParaRPr>
          </a:p>
          <a:p>
            <a:pPr marL="12065">
              <a:lnSpc>
                <a:spcPct val="100000"/>
              </a:lnSpc>
              <a:spcBef>
                <a:spcPts val="1105"/>
              </a:spcBef>
              <a:tabLst>
                <a:tab pos="282575" algn="l"/>
              </a:tabLst>
            </a:pPr>
            <a:r>
              <a:rPr sz="1500" spc="15">
                <a:solidFill>
                  <a:schemeClr val="bg1"/>
                </a:solidFill>
                <a:cs typeface="Arial"/>
              </a:rPr>
              <a:t>The</a:t>
            </a:r>
            <a:r>
              <a:rPr sz="1500" spc="25">
                <a:solidFill>
                  <a:schemeClr val="bg1"/>
                </a:solidFill>
                <a:cs typeface="Arial"/>
              </a:rPr>
              <a:t> </a:t>
            </a:r>
            <a:r>
              <a:rPr sz="1500" spc="15">
                <a:solidFill>
                  <a:schemeClr val="bg1"/>
                </a:solidFill>
                <a:cs typeface="Arial"/>
              </a:rPr>
              <a:t>following</a:t>
            </a:r>
            <a:r>
              <a:rPr sz="1500" spc="30">
                <a:solidFill>
                  <a:schemeClr val="bg1"/>
                </a:solidFill>
                <a:cs typeface="Arial"/>
              </a:rPr>
              <a:t> </a:t>
            </a:r>
            <a:r>
              <a:rPr sz="1500" spc="15">
                <a:solidFill>
                  <a:schemeClr val="bg1"/>
                </a:solidFill>
                <a:cs typeface="Arial"/>
              </a:rPr>
              <a:t>timeline</a:t>
            </a:r>
            <a:r>
              <a:rPr sz="1500" spc="30">
                <a:solidFill>
                  <a:schemeClr val="bg1"/>
                </a:solidFill>
                <a:cs typeface="Arial"/>
              </a:rPr>
              <a:t> </a:t>
            </a:r>
            <a:r>
              <a:rPr sz="1500" spc="15">
                <a:solidFill>
                  <a:schemeClr val="bg1"/>
                </a:solidFill>
                <a:cs typeface="Arial"/>
              </a:rPr>
              <a:t>consists</a:t>
            </a:r>
            <a:r>
              <a:rPr sz="1500" spc="30">
                <a:solidFill>
                  <a:schemeClr val="bg1"/>
                </a:solidFill>
                <a:cs typeface="Arial"/>
              </a:rPr>
              <a:t> </a:t>
            </a:r>
            <a:r>
              <a:rPr sz="1500" spc="10">
                <a:solidFill>
                  <a:schemeClr val="bg1"/>
                </a:solidFill>
                <a:cs typeface="Arial"/>
              </a:rPr>
              <a:t>of</a:t>
            </a:r>
            <a:r>
              <a:rPr sz="1500" spc="20">
                <a:solidFill>
                  <a:schemeClr val="bg1"/>
                </a:solidFill>
                <a:cs typeface="Arial"/>
              </a:rPr>
              <a:t> </a:t>
            </a:r>
            <a:r>
              <a:rPr sz="1500" spc="15">
                <a:solidFill>
                  <a:schemeClr val="bg1"/>
                </a:solidFill>
                <a:cs typeface="Arial"/>
              </a:rPr>
              <a:t>three</a:t>
            </a:r>
            <a:r>
              <a:rPr sz="1500" spc="30">
                <a:solidFill>
                  <a:schemeClr val="bg1"/>
                </a:solidFill>
                <a:cs typeface="Arial"/>
              </a:rPr>
              <a:t> </a:t>
            </a:r>
            <a:r>
              <a:rPr sz="1500" spc="20">
                <a:solidFill>
                  <a:schemeClr val="bg1"/>
                </a:solidFill>
                <a:cs typeface="Arial"/>
              </a:rPr>
              <a:t>phases:</a:t>
            </a:r>
            <a:endParaRPr lang="en-US" sz="1500" spc="20">
              <a:solidFill>
                <a:schemeClr val="bg1"/>
              </a:solidFill>
              <a:cs typeface="Arial"/>
            </a:endParaRPr>
          </a:p>
          <a:p>
            <a:pPr marL="812165" lvl="1" indent="-342900">
              <a:spcBef>
                <a:spcPts val="1105"/>
              </a:spcBef>
              <a:buFont typeface="Arial" panose="020B0604020202020204" pitchFamily="34" charset="0"/>
              <a:buChar char="•"/>
              <a:tabLst>
                <a:tab pos="282575" algn="l"/>
              </a:tabLst>
            </a:pPr>
            <a:r>
              <a:rPr sz="1500" b="1" spc="20">
                <a:solidFill>
                  <a:schemeClr val="bg1"/>
                </a:solidFill>
                <a:cs typeface="Arial"/>
              </a:rPr>
              <a:t>Phase</a:t>
            </a:r>
            <a:r>
              <a:rPr sz="1500" b="1" spc="35">
                <a:solidFill>
                  <a:schemeClr val="bg1"/>
                </a:solidFill>
                <a:cs typeface="Arial"/>
              </a:rPr>
              <a:t> </a:t>
            </a:r>
            <a:r>
              <a:rPr sz="1500" b="1">
                <a:solidFill>
                  <a:schemeClr val="bg1"/>
                </a:solidFill>
                <a:cs typeface="Arial"/>
              </a:rPr>
              <a:t>1</a:t>
            </a:r>
            <a:r>
              <a:rPr sz="1500" spc="40">
                <a:solidFill>
                  <a:schemeClr val="bg1"/>
                </a:solidFill>
                <a:cs typeface="Arial"/>
              </a:rPr>
              <a:t> </a:t>
            </a:r>
            <a:r>
              <a:rPr sz="1500" spc="20">
                <a:solidFill>
                  <a:schemeClr val="bg1"/>
                </a:solidFill>
                <a:cs typeface="Arial"/>
              </a:rPr>
              <a:t>(2010-2014):</a:t>
            </a:r>
            <a:r>
              <a:rPr sz="1500" spc="30">
                <a:solidFill>
                  <a:schemeClr val="bg1"/>
                </a:solidFill>
                <a:cs typeface="Arial"/>
              </a:rPr>
              <a:t> </a:t>
            </a:r>
            <a:r>
              <a:rPr sz="1500" spc="20">
                <a:solidFill>
                  <a:schemeClr val="bg1"/>
                </a:solidFill>
                <a:cs typeface="Arial"/>
              </a:rPr>
              <a:t>HTAP</a:t>
            </a:r>
            <a:r>
              <a:rPr sz="1500" spc="40">
                <a:solidFill>
                  <a:schemeClr val="bg1"/>
                </a:solidFill>
                <a:cs typeface="Arial"/>
              </a:rPr>
              <a:t> </a:t>
            </a:r>
            <a:r>
              <a:rPr sz="1500" spc="20">
                <a:solidFill>
                  <a:schemeClr val="bg1"/>
                </a:solidFill>
                <a:cs typeface="Arial"/>
              </a:rPr>
              <a:t>databases</a:t>
            </a:r>
            <a:r>
              <a:rPr sz="1500" spc="40">
                <a:solidFill>
                  <a:schemeClr val="bg1"/>
                </a:solidFill>
                <a:cs typeface="Arial"/>
              </a:rPr>
              <a:t> </a:t>
            </a:r>
            <a:r>
              <a:rPr sz="1500" spc="15">
                <a:solidFill>
                  <a:schemeClr val="bg1"/>
                </a:solidFill>
                <a:cs typeface="Arial"/>
              </a:rPr>
              <a:t>mainly</a:t>
            </a:r>
            <a:r>
              <a:rPr sz="1500" spc="45">
                <a:solidFill>
                  <a:schemeClr val="bg1"/>
                </a:solidFill>
                <a:cs typeface="Arial"/>
              </a:rPr>
              <a:t> </a:t>
            </a:r>
            <a:r>
              <a:rPr sz="1500" spc="15">
                <a:solidFill>
                  <a:schemeClr val="bg1"/>
                </a:solidFill>
                <a:cs typeface="Arial"/>
              </a:rPr>
              <a:t>adopt</a:t>
            </a:r>
            <a:r>
              <a:rPr sz="1500" spc="25">
                <a:solidFill>
                  <a:schemeClr val="bg1"/>
                </a:solidFill>
                <a:cs typeface="Arial"/>
              </a:rPr>
              <a:t> </a:t>
            </a:r>
            <a:r>
              <a:rPr sz="1500" spc="15">
                <a:solidFill>
                  <a:schemeClr val="bg1"/>
                </a:solidFill>
                <a:cs typeface="Arial"/>
              </a:rPr>
              <a:t>primary</a:t>
            </a:r>
            <a:r>
              <a:rPr sz="1500" spc="40">
                <a:solidFill>
                  <a:schemeClr val="bg1"/>
                </a:solidFill>
                <a:cs typeface="Arial"/>
              </a:rPr>
              <a:t> </a:t>
            </a:r>
            <a:r>
              <a:rPr sz="1500" spc="15">
                <a:solidFill>
                  <a:schemeClr val="bg1"/>
                </a:solidFill>
                <a:cs typeface="Arial"/>
              </a:rPr>
              <a:t>column</a:t>
            </a:r>
            <a:r>
              <a:rPr sz="1500" spc="35">
                <a:solidFill>
                  <a:schemeClr val="bg1"/>
                </a:solidFill>
                <a:cs typeface="Arial"/>
              </a:rPr>
              <a:t> </a:t>
            </a:r>
            <a:r>
              <a:rPr sz="1500" spc="15">
                <a:solidFill>
                  <a:schemeClr val="bg1"/>
                </a:solidFill>
                <a:cs typeface="Arial"/>
              </a:rPr>
              <a:t>store</a:t>
            </a:r>
            <a:endParaRPr lang="en-US" sz="1500" spc="15">
              <a:solidFill>
                <a:schemeClr val="bg1"/>
              </a:solidFill>
              <a:cs typeface="Arial"/>
            </a:endParaRPr>
          </a:p>
          <a:p>
            <a:pPr marL="812165" lvl="1" indent="-342900">
              <a:spcBef>
                <a:spcPts val="1105"/>
              </a:spcBef>
              <a:buFont typeface="Arial" panose="020B0604020202020204" pitchFamily="34" charset="0"/>
              <a:buChar char="•"/>
              <a:tabLst>
                <a:tab pos="282575" algn="l"/>
              </a:tabLst>
            </a:pPr>
            <a:r>
              <a:rPr sz="1500" b="1" spc="20">
                <a:solidFill>
                  <a:schemeClr val="bg1"/>
                </a:solidFill>
                <a:cs typeface="Arial"/>
              </a:rPr>
              <a:t>Phase</a:t>
            </a:r>
            <a:r>
              <a:rPr sz="1500" b="1" spc="35">
                <a:solidFill>
                  <a:schemeClr val="bg1"/>
                </a:solidFill>
                <a:cs typeface="Arial"/>
              </a:rPr>
              <a:t> </a:t>
            </a:r>
            <a:r>
              <a:rPr sz="1500" b="1">
                <a:solidFill>
                  <a:schemeClr val="bg1"/>
                </a:solidFill>
                <a:cs typeface="Arial"/>
              </a:rPr>
              <a:t>2</a:t>
            </a:r>
            <a:r>
              <a:rPr sz="1500" spc="35">
                <a:solidFill>
                  <a:schemeClr val="bg1"/>
                </a:solidFill>
                <a:cs typeface="Arial"/>
              </a:rPr>
              <a:t> </a:t>
            </a:r>
            <a:r>
              <a:rPr sz="1500" spc="20">
                <a:solidFill>
                  <a:schemeClr val="bg1"/>
                </a:solidFill>
                <a:cs typeface="Arial"/>
              </a:rPr>
              <a:t>(2014-2020):</a:t>
            </a:r>
            <a:r>
              <a:rPr sz="1500" spc="25">
                <a:solidFill>
                  <a:schemeClr val="bg1"/>
                </a:solidFill>
                <a:cs typeface="Arial"/>
              </a:rPr>
              <a:t> </a:t>
            </a:r>
            <a:r>
              <a:rPr sz="1500" spc="20">
                <a:solidFill>
                  <a:schemeClr val="bg1"/>
                </a:solidFill>
                <a:cs typeface="Arial"/>
              </a:rPr>
              <a:t>HTAP</a:t>
            </a:r>
            <a:r>
              <a:rPr sz="1500" spc="45">
                <a:solidFill>
                  <a:schemeClr val="bg1"/>
                </a:solidFill>
                <a:cs typeface="Arial"/>
              </a:rPr>
              <a:t> </a:t>
            </a:r>
            <a:r>
              <a:rPr sz="1500" spc="20">
                <a:solidFill>
                  <a:schemeClr val="bg1"/>
                </a:solidFill>
                <a:cs typeface="Arial"/>
              </a:rPr>
              <a:t>databases</a:t>
            </a:r>
            <a:r>
              <a:rPr sz="1500" spc="35">
                <a:solidFill>
                  <a:schemeClr val="bg1"/>
                </a:solidFill>
                <a:cs typeface="Arial"/>
              </a:rPr>
              <a:t> </a:t>
            </a:r>
            <a:r>
              <a:rPr sz="1500" spc="15">
                <a:solidFill>
                  <a:schemeClr val="bg1"/>
                </a:solidFill>
                <a:cs typeface="Arial"/>
              </a:rPr>
              <a:t>mainly</a:t>
            </a:r>
            <a:r>
              <a:rPr sz="1500" spc="40">
                <a:solidFill>
                  <a:schemeClr val="bg1"/>
                </a:solidFill>
                <a:cs typeface="Arial"/>
              </a:rPr>
              <a:t> </a:t>
            </a:r>
            <a:r>
              <a:rPr sz="1500" spc="15">
                <a:solidFill>
                  <a:schemeClr val="bg1"/>
                </a:solidFill>
                <a:cs typeface="Arial"/>
              </a:rPr>
              <a:t>extend</a:t>
            </a:r>
            <a:r>
              <a:rPr sz="1500" spc="35">
                <a:solidFill>
                  <a:schemeClr val="bg1"/>
                </a:solidFill>
                <a:cs typeface="Arial"/>
              </a:rPr>
              <a:t> </a:t>
            </a:r>
            <a:r>
              <a:rPr sz="1500" spc="10">
                <a:solidFill>
                  <a:schemeClr val="bg1"/>
                </a:solidFill>
                <a:cs typeface="Arial"/>
              </a:rPr>
              <a:t>the</a:t>
            </a:r>
            <a:r>
              <a:rPr sz="1500" spc="35">
                <a:solidFill>
                  <a:schemeClr val="bg1"/>
                </a:solidFill>
                <a:cs typeface="Arial"/>
              </a:rPr>
              <a:t> </a:t>
            </a:r>
            <a:r>
              <a:rPr sz="1500" spc="15">
                <a:solidFill>
                  <a:schemeClr val="bg1"/>
                </a:solidFill>
                <a:cs typeface="Arial"/>
              </a:rPr>
              <a:t>primary</a:t>
            </a:r>
            <a:r>
              <a:rPr sz="1500" spc="35">
                <a:solidFill>
                  <a:schemeClr val="bg1"/>
                </a:solidFill>
                <a:cs typeface="Arial"/>
              </a:rPr>
              <a:t> </a:t>
            </a:r>
            <a:r>
              <a:rPr sz="1500" spc="15">
                <a:solidFill>
                  <a:schemeClr val="bg1"/>
                </a:solidFill>
                <a:cs typeface="Arial"/>
              </a:rPr>
              <a:t>row</a:t>
            </a:r>
            <a:r>
              <a:rPr sz="1500" spc="45">
                <a:solidFill>
                  <a:schemeClr val="bg1"/>
                </a:solidFill>
                <a:cs typeface="Arial"/>
              </a:rPr>
              <a:t> </a:t>
            </a:r>
            <a:r>
              <a:rPr sz="1500" spc="15">
                <a:solidFill>
                  <a:schemeClr val="bg1"/>
                </a:solidFill>
                <a:cs typeface="Arial"/>
              </a:rPr>
              <a:t>store</a:t>
            </a:r>
            <a:endParaRPr lang="en-US" sz="1500" spc="15">
              <a:solidFill>
                <a:schemeClr val="bg1"/>
              </a:solidFill>
              <a:cs typeface="Arial"/>
            </a:endParaRPr>
          </a:p>
          <a:p>
            <a:pPr marL="812165" lvl="1" indent="-342900">
              <a:spcBef>
                <a:spcPts val="1105"/>
              </a:spcBef>
              <a:buFont typeface="Arial" panose="020B0604020202020204" pitchFamily="34" charset="0"/>
              <a:buChar char="•"/>
              <a:tabLst>
                <a:tab pos="282575" algn="l"/>
              </a:tabLst>
            </a:pPr>
            <a:r>
              <a:rPr sz="1500" b="1" spc="20">
                <a:solidFill>
                  <a:schemeClr val="bg1"/>
                </a:solidFill>
                <a:cs typeface="Arial"/>
              </a:rPr>
              <a:t>Phase</a:t>
            </a:r>
            <a:r>
              <a:rPr sz="1500" b="1" spc="35">
                <a:solidFill>
                  <a:schemeClr val="bg1"/>
                </a:solidFill>
                <a:cs typeface="Arial"/>
              </a:rPr>
              <a:t> </a:t>
            </a:r>
            <a:r>
              <a:rPr sz="1500" b="1">
                <a:solidFill>
                  <a:schemeClr val="bg1"/>
                </a:solidFill>
                <a:cs typeface="Arial"/>
              </a:rPr>
              <a:t>3</a:t>
            </a:r>
            <a:r>
              <a:rPr sz="1500" spc="35">
                <a:solidFill>
                  <a:schemeClr val="bg1"/>
                </a:solidFill>
                <a:cs typeface="Arial"/>
              </a:rPr>
              <a:t> </a:t>
            </a:r>
            <a:r>
              <a:rPr sz="1500" spc="20">
                <a:solidFill>
                  <a:schemeClr val="bg1"/>
                </a:solidFill>
                <a:cs typeface="Arial"/>
              </a:rPr>
              <a:t>(2020-present):</a:t>
            </a:r>
            <a:r>
              <a:rPr sz="1500" spc="25">
                <a:solidFill>
                  <a:schemeClr val="bg1"/>
                </a:solidFill>
                <a:cs typeface="Arial"/>
              </a:rPr>
              <a:t> </a:t>
            </a:r>
            <a:r>
              <a:rPr sz="1500" spc="20">
                <a:solidFill>
                  <a:schemeClr val="bg1"/>
                </a:solidFill>
                <a:cs typeface="Arial"/>
              </a:rPr>
              <a:t>HTAP</a:t>
            </a:r>
            <a:r>
              <a:rPr sz="1500" spc="40">
                <a:solidFill>
                  <a:schemeClr val="bg1"/>
                </a:solidFill>
                <a:cs typeface="Arial"/>
              </a:rPr>
              <a:t> </a:t>
            </a:r>
            <a:r>
              <a:rPr sz="1500" spc="20">
                <a:solidFill>
                  <a:schemeClr val="bg1"/>
                </a:solidFill>
                <a:cs typeface="Arial"/>
              </a:rPr>
              <a:t>databases</a:t>
            </a:r>
            <a:r>
              <a:rPr sz="1500" spc="40">
                <a:solidFill>
                  <a:schemeClr val="bg1"/>
                </a:solidFill>
                <a:cs typeface="Arial"/>
              </a:rPr>
              <a:t> </a:t>
            </a:r>
            <a:r>
              <a:rPr sz="1500" spc="10">
                <a:solidFill>
                  <a:schemeClr val="bg1"/>
                </a:solidFill>
                <a:cs typeface="Arial"/>
              </a:rPr>
              <a:t>utilize</a:t>
            </a:r>
            <a:r>
              <a:rPr sz="1500" spc="35">
                <a:solidFill>
                  <a:schemeClr val="bg1"/>
                </a:solidFill>
                <a:cs typeface="Arial"/>
              </a:rPr>
              <a:t> </a:t>
            </a:r>
            <a:r>
              <a:rPr sz="1500">
                <a:solidFill>
                  <a:schemeClr val="bg1"/>
                </a:solidFill>
                <a:cs typeface="Arial"/>
              </a:rPr>
              <a:t>a</a:t>
            </a:r>
            <a:r>
              <a:rPr sz="1500" spc="35">
                <a:solidFill>
                  <a:schemeClr val="bg1"/>
                </a:solidFill>
                <a:cs typeface="Arial"/>
              </a:rPr>
              <a:t> </a:t>
            </a:r>
            <a:r>
              <a:rPr sz="1500" spc="15">
                <a:solidFill>
                  <a:schemeClr val="bg1"/>
                </a:solidFill>
                <a:cs typeface="Arial"/>
              </a:rPr>
              <a:t>distributed</a:t>
            </a:r>
            <a:r>
              <a:rPr sz="1500" spc="35">
                <a:solidFill>
                  <a:schemeClr val="bg1"/>
                </a:solidFill>
                <a:cs typeface="Arial"/>
              </a:rPr>
              <a:t> </a:t>
            </a:r>
            <a:r>
              <a:rPr sz="1500" spc="15">
                <a:solidFill>
                  <a:schemeClr val="bg1"/>
                </a:solidFill>
                <a:cs typeface="Arial"/>
              </a:rPr>
              <a:t>architecture</a:t>
            </a:r>
            <a:endParaRPr sz="1500">
              <a:solidFill>
                <a:schemeClr val="bg1"/>
              </a:solidFill>
              <a:cs typeface="Arial"/>
            </a:endParaRPr>
          </a:p>
        </p:txBody>
      </p:sp>
      <p:pic>
        <p:nvPicPr>
          <p:cNvPr id="4" name="object 4">
            <a:extLst>
              <a:ext uri="{FF2B5EF4-FFF2-40B4-BE49-F238E27FC236}">
                <a16:creationId xmlns:a16="http://schemas.microsoft.com/office/drawing/2014/main" id="{F6506A02-214D-36D1-7482-7FAE32FBA684}"/>
              </a:ext>
            </a:extLst>
          </p:cNvPr>
          <p:cNvPicPr/>
          <p:nvPr/>
        </p:nvPicPr>
        <p:blipFill>
          <a:blip r:embed="rId2" cstate="print"/>
          <a:stretch>
            <a:fillRect/>
          </a:stretch>
        </p:blipFill>
        <p:spPr>
          <a:xfrm>
            <a:off x="553154" y="3688810"/>
            <a:ext cx="8053852" cy="1659270"/>
          </a:xfrm>
          <a:prstGeom prst="rect">
            <a:avLst/>
          </a:prstGeom>
        </p:spPr>
      </p:pic>
      <p:sp>
        <p:nvSpPr>
          <p:cNvPr id="3" name="TextBox 2">
            <a:extLst>
              <a:ext uri="{FF2B5EF4-FFF2-40B4-BE49-F238E27FC236}">
                <a16:creationId xmlns:a16="http://schemas.microsoft.com/office/drawing/2014/main" id="{A26E52B6-0731-3D03-EB04-9984CF2C5D47}"/>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225482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sldNum" sz="quarter" idx="4"/>
          </p:nvPr>
        </p:nvSpPr>
        <p:spPr>
          <a:prstGeom prst="rect">
            <a:avLst/>
          </a:prstGeom>
        </p:spPr>
        <p:txBody>
          <a:bodyPr vert="horz" wrap="square" lIns="0" tIns="0" rIns="0" bIns="0" rtlCol="0" anchor="ctr">
            <a:spAutoFit/>
          </a:bodyPr>
          <a:lstStyle/>
          <a:p>
            <a:pPr marL="32579">
              <a:lnSpc>
                <a:spcPts val="1380"/>
              </a:lnSpc>
            </a:pPr>
            <a:fld id="{81D60167-4931-47E6-BA6A-407CBD079E47}" type="slidenum">
              <a:rPr spc="34" dirty="0"/>
              <a:pPr marL="32579">
                <a:lnSpc>
                  <a:spcPts val="1380"/>
                </a:lnSpc>
              </a:pPr>
              <a:t>6</a:t>
            </a:fld>
            <a:endParaRPr spc="34"/>
          </a:p>
        </p:txBody>
      </p:sp>
      <p:sp>
        <p:nvSpPr>
          <p:cNvPr id="27" name="Date Placeholder 26">
            <a:extLst>
              <a:ext uri="{FF2B5EF4-FFF2-40B4-BE49-F238E27FC236}">
                <a16:creationId xmlns:a16="http://schemas.microsoft.com/office/drawing/2014/main" id="{FFDE2F4A-97F8-34BE-C40E-2DAE643416A8}"/>
              </a:ext>
            </a:extLst>
          </p:cNvPr>
          <p:cNvSpPr>
            <a:spLocks noGrp="1"/>
          </p:cNvSpPr>
          <p:nvPr>
            <p:ph type="dt" sz="half" idx="2"/>
          </p:nvPr>
        </p:nvSpPr>
        <p:spPr/>
        <p:txBody>
          <a:bodyPr/>
          <a:lstStyle/>
          <a:p>
            <a:r>
              <a:rPr lang="en-US"/>
              <a:t>4/24/2023</a:t>
            </a:r>
          </a:p>
        </p:txBody>
      </p:sp>
      <p:sp>
        <p:nvSpPr>
          <p:cNvPr id="29" name="Title 28">
            <a:extLst>
              <a:ext uri="{FF2B5EF4-FFF2-40B4-BE49-F238E27FC236}">
                <a16:creationId xmlns:a16="http://schemas.microsoft.com/office/drawing/2014/main" id="{D0A9CEFC-7ED2-E20B-B48D-41C8E671C0DB}"/>
              </a:ext>
            </a:extLst>
          </p:cNvPr>
          <p:cNvSpPr>
            <a:spLocks noGrp="1"/>
          </p:cNvSpPr>
          <p:nvPr>
            <p:ph type="ctrTitle"/>
          </p:nvPr>
        </p:nvSpPr>
        <p:spPr/>
        <p:txBody>
          <a:bodyPr/>
          <a:lstStyle/>
          <a:p>
            <a:r>
              <a:rPr lang="en-US"/>
              <a:t>Motivation</a:t>
            </a:r>
          </a:p>
        </p:txBody>
      </p:sp>
      <p:sp>
        <p:nvSpPr>
          <p:cNvPr id="2" name="object 3">
            <a:extLst>
              <a:ext uri="{FF2B5EF4-FFF2-40B4-BE49-F238E27FC236}">
                <a16:creationId xmlns:a16="http://schemas.microsoft.com/office/drawing/2014/main" id="{9C80B267-DD4F-8CC6-F5DA-BAF47A589912}"/>
              </a:ext>
            </a:extLst>
          </p:cNvPr>
          <p:cNvSpPr txBox="1"/>
          <p:nvPr/>
        </p:nvSpPr>
        <p:spPr>
          <a:xfrm>
            <a:off x="1117215" y="1410884"/>
            <a:ext cx="7296160" cy="1937069"/>
          </a:xfrm>
          <a:prstGeom prst="rect">
            <a:avLst/>
          </a:prstGeom>
        </p:spPr>
        <p:txBody>
          <a:bodyPr vert="horz" wrap="square" lIns="0" tIns="140335" rIns="0" bIns="0" rtlCol="0">
            <a:spAutoFit/>
          </a:bodyPr>
          <a:lstStyle/>
          <a:p>
            <a:pPr marL="354965" indent="-342900">
              <a:lnSpc>
                <a:spcPct val="100000"/>
              </a:lnSpc>
              <a:spcBef>
                <a:spcPts val="1105"/>
              </a:spcBef>
              <a:buFont typeface="Arial" panose="020B0604020202020204" pitchFamily="34" charset="0"/>
              <a:buChar char="•"/>
              <a:tabLst>
                <a:tab pos="282575" algn="l"/>
              </a:tabLst>
            </a:pPr>
            <a:r>
              <a:rPr lang="en-US" sz="1600" b="1" spc="20">
                <a:cs typeface="Arial"/>
              </a:rPr>
              <a:t>Rule of thumb 1</a:t>
            </a:r>
            <a:r>
              <a:rPr lang="en-US" sz="1600" spc="20">
                <a:cs typeface="Arial"/>
              </a:rPr>
              <a:t>: Row store is ideal for OLTP workloads</a:t>
            </a:r>
          </a:p>
          <a:p>
            <a:pPr marL="812165" lvl="1" indent="-342900">
              <a:spcBef>
                <a:spcPts val="1105"/>
              </a:spcBef>
              <a:buFont typeface="Arial" panose="020B0604020202020204" pitchFamily="34" charset="0"/>
              <a:buChar char="•"/>
              <a:tabLst>
                <a:tab pos="282575" algn="l"/>
              </a:tabLst>
            </a:pPr>
            <a:r>
              <a:rPr lang="en-US" sz="1600" spc="20">
                <a:cs typeface="Arial"/>
              </a:rPr>
              <a:t>Row-wise, update-heavy, short-lived transactions</a:t>
            </a:r>
          </a:p>
          <a:p>
            <a:pPr marL="354965" indent="-342900">
              <a:lnSpc>
                <a:spcPct val="100000"/>
              </a:lnSpc>
              <a:spcBef>
                <a:spcPts val="1105"/>
              </a:spcBef>
              <a:buFont typeface="Arial" panose="020B0604020202020204" pitchFamily="34" charset="0"/>
              <a:buChar char="•"/>
              <a:tabLst>
                <a:tab pos="282575" algn="l"/>
              </a:tabLst>
            </a:pPr>
            <a:r>
              <a:rPr lang="en-US" sz="1600" b="1" spc="20">
                <a:cs typeface="Arial"/>
              </a:rPr>
              <a:t>Rule of thumb 2</a:t>
            </a:r>
            <a:r>
              <a:rPr lang="en-US" sz="1600" spc="20">
                <a:cs typeface="Arial"/>
              </a:rPr>
              <a:t>: Column store is best suited for OLAP workloads</a:t>
            </a:r>
          </a:p>
          <a:p>
            <a:pPr marL="812165" lvl="1" indent="-342900">
              <a:spcBef>
                <a:spcPts val="1105"/>
              </a:spcBef>
              <a:buFont typeface="Arial" panose="020B0604020202020204" pitchFamily="34" charset="0"/>
              <a:buChar char="•"/>
              <a:tabLst>
                <a:tab pos="282575" algn="l"/>
              </a:tabLst>
            </a:pPr>
            <a:r>
              <a:rPr lang="en-US" sz="1600" spc="20">
                <a:cs typeface="Arial"/>
              </a:rPr>
              <a:t>Column-wise, read-heavy, bandwidth-intensive queries</a:t>
            </a:r>
          </a:p>
          <a:p>
            <a:pPr marL="12065">
              <a:lnSpc>
                <a:spcPct val="100000"/>
              </a:lnSpc>
              <a:spcBef>
                <a:spcPts val="1105"/>
              </a:spcBef>
              <a:tabLst>
                <a:tab pos="282575" algn="l"/>
              </a:tabLst>
            </a:pPr>
            <a:r>
              <a:rPr lang="en-US" sz="1600" spc="20">
                <a:cs typeface="Arial"/>
              </a:rPr>
              <a:t>We study HTAP databases with both row store and column store</a:t>
            </a:r>
          </a:p>
        </p:txBody>
      </p:sp>
      <p:pic>
        <p:nvPicPr>
          <p:cNvPr id="4" name="object 4">
            <a:extLst>
              <a:ext uri="{FF2B5EF4-FFF2-40B4-BE49-F238E27FC236}">
                <a16:creationId xmlns:a16="http://schemas.microsoft.com/office/drawing/2014/main" id="{F6506A02-214D-36D1-7482-7FAE32FBA684}"/>
              </a:ext>
            </a:extLst>
          </p:cNvPr>
          <p:cNvPicPr/>
          <p:nvPr/>
        </p:nvPicPr>
        <p:blipFill>
          <a:blip r:embed="rId2"/>
          <a:srcRect/>
          <a:stretch/>
        </p:blipFill>
        <p:spPr>
          <a:xfrm>
            <a:off x="1711511" y="3803715"/>
            <a:ext cx="5737136" cy="1833514"/>
          </a:xfrm>
          <a:prstGeom prst="rect">
            <a:avLst/>
          </a:prstGeom>
        </p:spPr>
      </p:pic>
      <p:sp>
        <p:nvSpPr>
          <p:cNvPr id="3" name="TextBox 2">
            <a:extLst>
              <a:ext uri="{FF2B5EF4-FFF2-40B4-BE49-F238E27FC236}">
                <a16:creationId xmlns:a16="http://schemas.microsoft.com/office/drawing/2014/main" id="{D0E6135C-E9DB-E1AF-68A2-06127E8B0E20}"/>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387614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6CA3-4491-937B-B74B-D3D5BAF92B90}"/>
              </a:ext>
            </a:extLst>
          </p:cNvPr>
          <p:cNvSpPr>
            <a:spLocks noGrp="1"/>
          </p:cNvSpPr>
          <p:nvPr>
            <p:ph type="ctrTitle"/>
          </p:nvPr>
        </p:nvSpPr>
        <p:spPr/>
        <p:txBody>
          <a:bodyPr/>
          <a:lstStyle/>
          <a:p>
            <a:r>
              <a:rPr lang="en-US"/>
              <a:t>A trade-off for HTAP databases</a:t>
            </a:r>
          </a:p>
        </p:txBody>
      </p:sp>
      <p:sp>
        <p:nvSpPr>
          <p:cNvPr id="4" name="Text Placeholder 3">
            <a:extLst>
              <a:ext uri="{FF2B5EF4-FFF2-40B4-BE49-F238E27FC236}">
                <a16:creationId xmlns:a16="http://schemas.microsoft.com/office/drawing/2014/main" id="{EF5F4EC1-F24A-613B-A7FA-D6DF361C212A}"/>
              </a:ext>
            </a:extLst>
          </p:cNvPr>
          <p:cNvSpPr>
            <a:spLocks noGrp="1"/>
          </p:cNvSpPr>
          <p:nvPr>
            <p:ph type="body" sz="quarter" idx="14"/>
          </p:nvPr>
        </p:nvSpPr>
        <p:spPr>
          <a:xfrm>
            <a:off x="1117215" y="1528120"/>
            <a:ext cx="6925731" cy="2044639"/>
          </a:xfrm>
        </p:spPr>
        <p:txBody>
          <a:bodyPr>
            <a:normAutofit lnSpcReduction="10000"/>
          </a:bodyPr>
          <a:lstStyle/>
          <a:p>
            <a:pPr algn="just"/>
            <a:r>
              <a:rPr lang="en-US" sz="1600" b="1"/>
              <a:t>Workload isolation</a:t>
            </a:r>
            <a:r>
              <a:rPr lang="en-US" sz="1600"/>
              <a:t>: the isolation level of handling the mixed workloads</a:t>
            </a:r>
          </a:p>
          <a:p>
            <a:pPr algn="just"/>
            <a:endParaRPr lang="en-US" sz="1600"/>
          </a:p>
          <a:p>
            <a:pPr algn="just"/>
            <a:r>
              <a:rPr lang="en-US" sz="1600" b="1"/>
              <a:t>Data freshness</a:t>
            </a:r>
            <a:r>
              <a:rPr lang="en-US" sz="1600"/>
              <a:t>: the portion of latest transaction data that is read by OLAP</a:t>
            </a:r>
          </a:p>
          <a:p>
            <a:pPr algn="just"/>
            <a:endParaRPr lang="en-US" sz="1600"/>
          </a:p>
          <a:p>
            <a:pPr algn="just"/>
            <a:r>
              <a:rPr lang="en-US" sz="1600"/>
              <a:t>Trade-off for </a:t>
            </a:r>
            <a:r>
              <a:rPr lang="en-US" sz="1600">
                <a:solidFill>
                  <a:srgbClr val="C00000"/>
                </a:solidFill>
              </a:rPr>
              <a:t>workload isolation</a:t>
            </a:r>
            <a:r>
              <a:rPr lang="en-US" sz="1600"/>
              <a:t> and </a:t>
            </a:r>
            <a:r>
              <a:rPr lang="en-US" sz="1600">
                <a:solidFill>
                  <a:srgbClr val="C00000"/>
                </a:solidFill>
              </a:rPr>
              <a:t>data freshness</a:t>
            </a:r>
          </a:p>
          <a:p>
            <a:pPr lvl="1" algn="just"/>
            <a:r>
              <a:rPr lang="en-US" sz="1400"/>
              <a:t>High workload isolation leads to low data freshness</a:t>
            </a:r>
          </a:p>
          <a:p>
            <a:pPr lvl="1" algn="just"/>
            <a:r>
              <a:rPr lang="en-US" sz="1400"/>
              <a:t>Low workload isolation results in high data freshness</a:t>
            </a:r>
            <a:endParaRPr lang="en-US"/>
          </a:p>
        </p:txBody>
      </p:sp>
      <p:sp>
        <p:nvSpPr>
          <p:cNvPr id="5" name="Date Placeholder 4">
            <a:extLst>
              <a:ext uri="{FF2B5EF4-FFF2-40B4-BE49-F238E27FC236}">
                <a16:creationId xmlns:a16="http://schemas.microsoft.com/office/drawing/2014/main" id="{AA1A0520-F363-7B0D-DE40-B552FBF96FAB}"/>
              </a:ext>
            </a:extLst>
          </p:cNvPr>
          <p:cNvSpPr>
            <a:spLocks noGrp="1"/>
          </p:cNvSpPr>
          <p:nvPr>
            <p:ph type="dt" sz="half" idx="2"/>
          </p:nvPr>
        </p:nvSpPr>
        <p:spPr/>
        <p:txBody>
          <a:bodyPr/>
          <a:lstStyle/>
          <a:p>
            <a:r>
              <a:rPr lang="en-US"/>
              <a:t>4/24/2023</a:t>
            </a:r>
          </a:p>
        </p:txBody>
      </p:sp>
      <p:sp>
        <p:nvSpPr>
          <p:cNvPr id="6" name="Slide Number Placeholder 5">
            <a:extLst>
              <a:ext uri="{FF2B5EF4-FFF2-40B4-BE49-F238E27FC236}">
                <a16:creationId xmlns:a16="http://schemas.microsoft.com/office/drawing/2014/main" id="{90448C58-94F1-E5E2-E9EA-FEE23B556B14}"/>
              </a:ext>
            </a:extLst>
          </p:cNvPr>
          <p:cNvSpPr>
            <a:spLocks noGrp="1"/>
          </p:cNvSpPr>
          <p:nvPr>
            <p:ph type="sldNum" sz="quarter" idx="4"/>
          </p:nvPr>
        </p:nvSpPr>
        <p:spPr/>
        <p:txBody>
          <a:bodyPr/>
          <a:lstStyle/>
          <a:p>
            <a:fld id="{8A7A6979-0714-4377-B894-6BE4C2D6E202}" type="slidenum">
              <a:rPr lang="en-US" smtClean="0"/>
              <a:pPr/>
              <a:t>7</a:t>
            </a:fld>
            <a:endParaRPr lang="en-US"/>
          </a:p>
        </p:txBody>
      </p:sp>
      <p:pic>
        <p:nvPicPr>
          <p:cNvPr id="7" name="object 4">
            <a:extLst>
              <a:ext uri="{FF2B5EF4-FFF2-40B4-BE49-F238E27FC236}">
                <a16:creationId xmlns:a16="http://schemas.microsoft.com/office/drawing/2014/main" id="{BB7E035E-17D9-4643-1EA5-FE0F75DBE7FD}"/>
              </a:ext>
            </a:extLst>
          </p:cNvPr>
          <p:cNvPicPr/>
          <p:nvPr/>
        </p:nvPicPr>
        <p:blipFill>
          <a:blip r:embed="rId2" cstate="print"/>
          <a:stretch>
            <a:fillRect/>
          </a:stretch>
        </p:blipFill>
        <p:spPr>
          <a:xfrm>
            <a:off x="2005138" y="3657600"/>
            <a:ext cx="5149884" cy="2090987"/>
          </a:xfrm>
          <a:prstGeom prst="rect">
            <a:avLst/>
          </a:prstGeom>
        </p:spPr>
      </p:pic>
      <p:sp>
        <p:nvSpPr>
          <p:cNvPr id="3" name="TextBox 2">
            <a:extLst>
              <a:ext uri="{FF2B5EF4-FFF2-40B4-BE49-F238E27FC236}">
                <a16:creationId xmlns:a16="http://schemas.microsoft.com/office/drawing/2014/main" id="{E4F7F3FB-18BF-E451-4550-BB60F2C4B699}"/>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286475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624D-D464-E647-6BFA-2E13721F301F}"/>
              </a:ext>
            </a:extLst>
          </p:cNvPr>
          <p:cNvSpPr>
            <a:spLocks noGrp="1"/>
          </p:cNvSpPr>
          <p:nvPr>
            <p:ph type="ctrTitle"/>
          </p:nvPr>
        </p:nvSpPr>
        <p:spPr/>
        <p:txBody>
          <a:bodyPr/>
          <a:lstStyle/>
          <a:p>
            <a:r>
              <a:rPr lang="en-US"/>
              <a:t>Challenges for HTAP databases</a:t>
            </a:r>
          </a:p>
        </p:txBody>
      </p:sp>
      <p:sp>
        <p:nvSpPr>
          <p:cNvPr id="4" name="Text Placeholder 3">
            <a:extLst>
              <a:ext uri="{FF2B5EF4-FFF2-40B4-BE49-F238E27FC236}">
                <a16:creationId xmlns:a16="http://schemas.microsoft.com/office/drawing/2014/main" id="{A53E5229-FD7E-CD93-12BC-A39CAEB07D63}"/>
              </a:ext>
            </a:extLst>
          </p:cNvPr>
          <p:cNvSpPr>
            <a:spLocks noGrp="1"/>
          </p:cNvSpPr>
          <p:nvPr>
            <p:ph type="body" sz="quarter" idx="14"/>
          </p:nvPr>
        </p:nvSpPr>
        <p:spPr>
          <a:xfrm>
            <a:off x="1117214" y="1396931"/>
            <a:ext cx="3973259" cy="4353420"/>
          </a:xfrm>
        </p:spPr>
        <p:txBody>
          <a:bodyPr>
            <a:normAutofit fontScale="92500" lnSpcReduction="20000"/>
          </a:bodyPr>
          <a:lstStyle/>
          <a:p>
            <a:r>
              <a:rPr lang="en-US" b="1">
                <a:solidFill>
                  <a:srgbClr val="FF9400"/>
                </a:solidFill>
              </a:rPr>
              <a:t>Challenge 1 (Data Organization)</a:t>
            </a:r>
            <a:r>
              <a:rPr lang="en-US"/>
              <a:t>: how to organize the  data adaptively for HTAP workloads with high  performance and low storage cost.</a:t>
            </a:r>
          </a:p>
          <a:p>
            <a:endParaRPr lang="en-US"/>
          </a:p>
          <a:p>
            <a:r>
              <a:rPr lang="en-US" b="1">
                <a:solidFill>
                  <a:srgbClr val="127AC2"/>
                </a:solidFill>
              </a:rPr>
              <a:t>Challenge 2 (Data Synchronization)</a:t>
            </a:r>
            <a:r>
              <a:rPr lang="en-US"/>
              <a:t>: how to  synchronize the data from the row store to the column  store for high throughput and data freshness</a:t>
            </a:r>
          </a:p>
          <a:p>
            <a:endParaRPr lang="en-US"/>
          </a:p>
          <a:p>
            <a:r>
              <a:rPr lang="en-US" b="1">
                <a:solidFill>
                  <a:srgbClr val="5BB7B6"/>
                </a:solidFill>
              </a:rPr>
              <a:t>Challenge 3 (Query Optimization)</a:t>
            </a:r>
            <a:r>
              <a:rPr lang="en-US"/>
              <a:t>: how to optimize the  query with both row store and column store by  exploring the huge plan space.</a:t>
            </a:r>
          </a:p>
          <a:p>
            <a:endParaRPr lang="en-US"/>
          </a:p>
          <a:p>
            <a:r>
              <a:rPr lang="en-US" b="1">
                <a:solidFill>
                  <a:srgbClr val="BDBD68"/>
                </a:solidFill>
              </a:rPr>
              <a:t>Challenge 4 (Resource Scheduling)</a:t>
            </a:r>
            <a:r>
              <a:rPr lang="en-US"/>
              <a:t>: how to schedule  the resources for OLTP and OLTP instances  effectively for high throughput and data freshness.</a:t>
            </a:r>
          </a:p>
          <a:p>
            <a:endParaRPr lang="en-US"/>
          </a:p>
        </p:txBody>
      </p:sp>
      <p:sp>
        <p:nvSpPr>
          <p:cNvPr id="5" name="Date Placeholder 4">
            <a:extLst>
              <a:ext uri="{FF2B5EF4-FFF2-40B4-BE49-F238E27FC236}">
                <a16:creationId xmlns:a16="http://schemas.microsoft.com/office/drawing/2014/main" id="{1E1098C7-B64E-4F93-F29B-D1DD47372C76}"/>
              </a:ext>
            </a:extLst>
          </p:cNvPr>
          <p:cNvSpPr>
            <a:spLocks noGrp="1"/>
          </p:cNvSpPr>
          <p:nvPr>
            <p:ph type="dt" sz="half" idx="2"/>
          </p:nvPr>
        </p:nvSpPr>
        <p:spPr/>
        <p:txBody>
          <a:bodyPr/>
          <a:lstStyle/>
          <a:p>
            <a:r>
              <a:rPr lang="en-US"/>
              <a:t>4/24/2023</a:t>
            </a:r>
          </a:p>
        </p:txBody>
      </p:sp>
      <p:sp>
        <p:nvSpPr>
          <p:cNvPr id="6" name="Slide Number Placeholder 5">
            <a:extLst>
              <a:ext uri="{FF2B5EF4-FFF2-40B4-BE49-F238E27FC236}">
                <a16:creationId xmlns:a16="http://schemas.microsoft.com/office/drawing/2014/main" id="{AC1B03DD-ECF9-088F-B31E-F4606DFA47D3}"/>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7" name="object 4">
            <a:extLst>
              <a:ext uri="{FF2B5EF4-FFF2-40B4-BE49-F238E27FC236}">
                <a16:creationId xmlns:a16="http://schemas.microsoft.com/office/drawing/2014/main" id="{DE0D7540-A975-6B06-A3CF-07ADA06A89F0}"/>
              </a:ext>
            </a:extLst>
          </p:cNvPr>
          <p:cNvPicPr/>
          <p:nvPr/>
        </p:nvPicPr>
        <p:blipFill>
          <a:blip r:embed="rId2" cstate="print"/>
          <a:stretch>
            <a:fillRect/>
          </a:stretch>
        </p:blipFill>
        <p:spPr>
          <a:xfrm>
            <a:off x="5185736" y="1710777"/>
            <a:ext cx="3410517" cy="3191162"/>
          </a:xfrm>
          <a:prstGeom prst="rect">
            <a:avLst/>
          </a:prstGeom>
        </p:spPr>
      </p:pic>
      <p:sp>
        <p:nvSpPr>
          <p:cNvPr id="3" name="TextBox 2">
            <a:extLst>
              <a:ext uri="{FF2B5EF4-FFF2-40B4-BE49-F238E27FC236}">
                <a16:creationId xmlns:a16="http://schemas.microsoft.com/office/drawing/2014/main" id="{0B685F02-399D-9730-A830-C85D76BA9AB4}"/>
              </a:ext>
            </a:extLst>
          </p:cNvPr>
          <p:cNvSpPr txBox="1"/>
          <p:nvPr/>
        </p:nvSpPr>
        <p:spPr>
          <a:xfrm>
            <a:off x="2294320" y="6032900"/>
            <a:ext cx="5386977" cy="338554"/>
          </a:xfrm>
          <a:prstGeom prst="rect">
            <a:avLst/>
          </a:prstGeom>
          <a:noFill/>
        </p:spPr>
        <p:txBody>
          <a:bodyPr wrap="square" lIns="91440" tIns="45720" rIns="91440" bIns="45720" anchor="t">
            <a:spAutoFit/>
          </a:bodyPr>
          <a:lstStyle/>
          <a:p>
            <a:r>
              <a:rPr lang="en-IN" sz="800"/>
              <a:t>Source: </a:t>
            </a:r>
            <a:r>
              <a:rPr lang="en-US" sz="800">
                <a:ea typeface="+mn-lt"/>
                <a:cs typeface="+mn-lt"/>
                <a:hlinkClick r:id="rId3"/>
              </a:rPr>
              <a:t>HTAP Databases: What is New and What is Next, SIGMOD '22: Proceedings of the 2022 International Conference on Management of Data</a:t>
            </a:r>
            <a:endParaRPr lang="en-US" sz="800">
              <a:ea typeface="+mn-lt"/>
              <a:cs typeface="+mn-lt"/>
            </a:endParaRPr>
          </a:p>
        </p:txBody>
      </p:sp>
    </p:spTree>
    <p:extLst>
      <p:ext uri="{BB962C8B-B14F-4D97-AF65-F5344CB8AC3E}">
        <p14:creationId xmlns:p14="http://schemas.microsoft.com/office/powerpoint/2010/main" val="103329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1808B9-ED76-EDD8-1898-7A7E428A6769}"/>
              </a:ext>
            </a:extLst>
          </p:cNvPr>
          <p:cNvSpPr>
            <a:spLocks noGrp="1"/>
          </p:cNvSpPr>
          <p:nvPr>
            <p:ph type="ctrTitle"/>
          </p:nvPr>
        </p:nvSpPr>
        <p:spPr>
          <a:xfrm>
            <a:off x="1116116" y="1626244"/>
            <a:ext cx="5933959" cy="818814"/>
          </a:xfrm>
        </p:spPr>
        <p:txBody>
          <a:bodyPr/>
          <a:lstStyle/>
          <a:p>
            <a:r>
              <a:rPr lang="en-US" sz="6600"/>
              <a:t>HTAP Databases</a:t>
            </a:r>
          </a:p>
        </p:txBody>
      </p:sp>
      <p:sp>
        <p:nvSpPr>
          <p:cNvPr id="5" name="Date Placeholder 4">
            <a:extLst>
              <a:ext uri="{FF2B5EF4-FFF2-40B4-BE49-F238E27FC236}">
                <a16:creationId xmlns:a16="http://schemas.microsoft.com/office/drawing/2014/main" id="{2D0FDD2A-5E39-9A10-10C3-9B8C4AF9820B}"/>
              </a:ext>
            </a:extLst>
          </p:cNvPr>
          <p:cNvSpPr>
            <a:spLocks noGrp="1"/>
          </p:cNvSpPr>
          <p:nvPr>
            <p:ph type="dt" sz="half" idx="10"/>
          </p:nvPr>
        </p:nvSpPr>
        <p:spPr>
          <a:xfrm>
            <a:off x="7510510" y="6202177"/>
            <a:ext cx="870398" cy="323968"/>
          </a:xfrm>
        </p:spPr>
        <p:txBody>
          <a:bodyPr/>
          <a:lstStyle/>
          <a:p>
            <a:r>
              <a:rPr lang="en-US"/>
              <a:t>4/24/2023</a:t>
            </a:r>
          </a:p>
        </p:txBody>
      </p:sp>
      <p:sp>
        <p:nvSpPr>
          <p:cNvPr id="6" name="Slide Number Placeholder 5">
            <a:extLst>
              <a:ext uri="{FF2B5EF4-FFF2-40B4-BE49-F238E27FC236}">
                <a16:creationId xmlns:a16="http://schemas.microsoft.com/office/drawing/2014/main" id="{28C7AFDE-AE6C-446B-18AC-BEE4AE33DAA1}"/>
              </a:ext>
            </a:extLst>
          </p:cNvPr>
          <p:cNvSpPr>
            <a:spLocks noGrp="1"/>
          </p:cNvSpPr>
          <p:nvPr>
            <p:ph type="sldNum" sz="quarter" idx="12"/>
          </p:nvPr>
        </p:nvSpPr>
        <p:spPr/>
        <p:txBody>
          <a:bodyPr/>
          <a:lstStyle/>
          <a:p>
            <a:fld id="{8A7A6979-0714-4377-B894-6BE4C2D6E202}" type="slidenum">
              <a:rPr lang="en-US" smtClean="0"/>
              <a:pPr/>
              <a:t>9</a:t>
            </a:fld>
            <a:endParaRPr lang="en-US"/>
          </a:p>
        </p:txBody>
      </p:sp>
    </p:spTree>
    <p:extLst>
      <p:ext uri="{BB962C8B-B14F-4D97-AF65-F5344CB8AC3E}">
        <p14:creationId xmlns:p14="http://schemas.microsoft.com/office/powerpoint/2010/main" val="1052604662"/>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756A4739-E8D0-4DF5-B042-7A31D5E59BCB}" vid="{ED261825-B91A-474A-98A7-3CDB1F579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LSM</Template>
  <TotalTime>0</TotalTime>
  <Words>4273</Words>
  <Application>Microsoft Office PowerPoint</Application>
  <PresentationFormat>On-screen Show (4:3)</PresentationFormat>
  <Paragraphs>592</Paragraphs>
  <Slides>42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Acumin Pro</vt:lpstr>
      <vt:lpstr>Acumin Pro ExtraCondensed</vt:lpstr>
      <vt:lpstr>Acumin Pro ExtraCondensed Smbd</vt:lpstr>
      <vt:lpstr>Acumin Pro Semibold</vt:lpstr>
      <vt:lpstr>Acumin Pro SemiCondensed</vt:lpstr>
      <vt:lpstr>Calibri</vt:lpstr>
      <vt:lpstr>SimSun</vt:lpstr>
      <vt:lpstr>Yu Gothic UI</vt:lpstr>
      <vt:lpstr>Purdue1</vt:lpstr>
      <vt:lpstr>PowerPoint Presentation</vt:lpstr>
      <vt:lpstr>Table of Contents</vt:lpstr>
      <vt:lpstr>Motivation</vt:lpstr>
      <vt:lpstr>Motivation</vt:lpstr>
      <vt:lpstr>Motivation</vt:lpstr>
      <vt:lpstr>Motivation</vt:lpstr>
      <vt:lpstr>A trade-off for HTAP databases</vt:lpstr>
      <vt:lpstr>Challenges for HTAP databases</vt:lpstr>
      <vt:lpstr>HTAP Databases</vt:lpstr>
      <vt:lpstr>An Overview of HTAP Architectures</vt:lpstr>
      <vt:lpstr>Popular HTAP Architectures</vt:lpstr>
      <vt:lpstr>An Overview of HTAP Architectures</vt:lpstr>
      <vt:lpstr>Challenges for HTAP Databases with architecture (a)</vt:lpstr>
      <vt:lpstr>Popular HTAP Architectures</vt:lpstr>
      <vt:lpstr>An Overview of HTAP Architectures</vt:lpstr>
      <vt:lpstr>Challenges for HTAP Databases with architecture (b)</vt:lpstr>
      <vt:lpstr>Popular HTAP Architectures</vt:lpstr>
      <vt:lpstr>Challenges for HTAP Databases with architecture (c)</vt:lpstr>
      <vt:lpstr>Popular HTAP Architectures</vt:lpstr>
      <vt:lpstr>An Overview of HTAP Architectures</vt:lpstr>
      <vt:lpstr>Challenges for HTAP Databases with architecture (d)</vt:lpstr>
      <vt:lpstr>A summary of HTAP databases</vt:lpstr>
      <vt:lpstr>HTAP Techniques</vt:lpstr>
      <vt:lpstr>Overview of HTAP Techniques</vt:lpstr>
      <vt:lpstr>Transaction Processing</vt:lpstr>
      <vt:lpstr>Transaction Processing</vt:lpstr>
      <vt:lpstr>Transaction Processing</vt:lpstr>
      <vt:lpstr>Transaction Processing</vt:lpstr>
      <vt:lpstr>Transaction Processing</vt:lpstr>
      <vt:lpstr>Comparisons of TP techniques in HTAP Databases</vt:lpstr>
      <vt:lpstr>Analytical Processing</vt:lpstr>
      <vt:lpstr>Analytical Processing</vt:lpstr>
      <vt:lpstr>Analytical Processing</vt:lpstr>
      <vt:lpstr>Comparisons of AP techniques in HTAP Databases</vt:lpstr>
      <vt:lpstr>Data Synchronization</vt:lpstr>
      <vt:lpstr>Data Synchronization</vt:lpstr>
      <vt:lpstr>Data Synchronization</vt:lpstr>
      <vt:lpstr>Data Synchronization</vt:lpstr>
      <vt:lpstr>Data Synchronization</vt:lpstr>
      <vt:lpstr>Comparisons of DS techniques in HTAP Databases</vt:lpstr>
      <vt:lpstr>Project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Pandey</dc:creator>
  <cp:lastModifiedBy>Bandyopadhyay, Rwitam</cp:lastModifiedBy>
  <cp:revision>1</cp:revision>
  <dcterms:created xsi:type="dcterms:W3CDTF">2022-09-11T22:16:12Z</dcterms:created>
  <dcterms:modified xsi:type="dcterms:W3CDTF">2023-04-24T18:56:36Z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2023-02-20T00:43:51Z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5ab0f8b2-933b-49f2-ac8b-d29eac2ce711</vt:lpwstr>
  </property>
  <property fmtid="{D5CDD505-2E9C-101B-9397-08002B2CF9AE}" pid="8" name="MSIP_Label_4044bd30-2ed7-4c9d-9d12-46200872a97b_ContentBits">
    <vt:lpwstr>0</vt:lpwstr>
  </property>
</Properties>
</file>